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5"/>
  </p:notesMasterIdLst>
  <p:sldIdLst>
    <p:sldId id="317" r:id="rId2"/>
    <p:sldId id="256" r:id="rId3"/>
    <p:sldId id="278" r:id="rId4"/>
    <p:sldId id="257" r:id="rId5"/>
    <p:sldId id="315" r:id="rId6"/>
    <p:sldId id="258" r:id="rId7"/>
    <p:sldId id="260" r:id="rId8"/>
    <p:sldId id="305" r:id="rId9"/>
    <p:sldId id="262" r:id="rId10"/>
    <p:sldId id="306" r:id="rId11"/>
    <p:sldId id="318" r:id="rId12"/>
    <p:sldId id="319" r:id="rId13"/>
    <p:sldId id="307" r:id="rId14"/>
    <p:sldId id="259" r:id="rId15"/>
    <p:sldId id="263" r:id="rId16"/>
    <p:sldId id="264" r:id="rId17"/>
    <p:sldId id="265" r:id="rId18"/>
    <p:sldId id="261" r:id="rId19"/>
    <p:sldId id="279" r:id="rId20"/>
    <p:sldId id="308" r:id="rId21"/>
    <p:sldId id="309" r:id="rId22"/>
    <p:sldId id="310" r:id="rId23"/>
    <p:sldId id="266" r:id="rId24"/>
    <p:sldId id="314" r:id="rId25"/>
    <p:sldId id="267" r:id="rId26"/>
    <p:sldId id="268" r:id="rId27"/>
    <p:sldId id="269" r:id="rId28"/>
    <p:sldId id="312" r:id="rId29"/>
    <p:sldId id="270" r:id="rId30"/>
    <p:sldId id="271" r:id="rId31"/>
    <p:sldId id="275" r:id="rId32"/>
    <p:sldId id="281" r:id="rId33"/>
    <p:sldId id="277" r:id="rId34"/>
    <p:sldId id="283" r:id="rId35"/>
    <p:sldId id="285" r:id="rId36"/>
    <p:sldId id="287" r:id="rId37"/>
    <p:sldId id="289" r:id="rId38"/>
    <p:sldId id="291" r:id="rId39"/>
    <p:sldId id="290" r:id="rId40"/>
    <p:sldId id="293" r:id="rId41"/>
    <p:sldId id="294" r:id="rId42"/>
    <p:sldId id="295" r:id="rId43"/>
    <p:sldId id="297" r:id="rId44"/>
    <p:sldId id="298" r:id="rId45"/>
    <p:sldId id="300" r:id="rId46"/>
    <p:sldId id="299" r:id="rId47"/>
    <p:sldId id="302" r:id="rId48"/>
    <p:sldId id="304" r:id="rId49"/>
    <p:sldId id="311" r:id="rId50"/>
    <p:sldId id="272" r:id="rId51"/>
    <p:sldId id="313" r:id="rId52"/>
    <p:sldId id="273" r:id="rId53"/>
    <p:sldId id="27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FFF07F-41E2-4254-AEC1-9583D4F8C918}" v="545" dt="2023-10-26T09:52:44.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90" autoAdjust="0"/>
  </p:normalViewPr>
  <p:slideViewPr>
    <p:cSldViewPr snapToGrid="0">
      <p:cViewPr varScale="1">
        <p:scale>
          <a:sx n="72" d="100"/>
          <a:sy n="72" d="100"/>
        </p:scale>
        <p:origin x="1104" y="53"/>
      </p:cViewPr>
      <p:guideLst/>
    </p:cSldViewPr>
  </p:slideViewPr>
  <p:notesTextViewPr>
    <p:cViewPr>
      <p:scale>
        <a:sx n="1" d="1"/>
        <a:sy n="1" d="1"/>
      </p:scale>
      <p:origin x="0" y="0"/>
    </p:cViewPr>
  </p:notesTextViewPr>
  <p:sorterViewPr>
    <p:cViewPr>
      <p:scale>
        <a:sx n="100" d="100"/>
        <a:sy n="100" d="100"/>
      </p:scale>
      <p:origin x="0" y="-124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aufi Abdullah" userId="892dd889085f3acb" providerId="LiveId" clId="{66FFF07F-41E2-4254-AEC1-9583D4F8C918}"/>
    <pc:docChg chg="undo redo custSel modSld modMainMaster">
      <pc:chgData name="Muhammad Saufi Abdullah" userId="892dd889085f3acb" providerId="LiveId" clId="{66FFF07F-41E2-4254-AEC1-9583D4F8C918}" dt="2023-10-26T09:52:44.310" v="1435"/>
      <pc:docMkLst>
        <pc:docMk/>
      </pc:docMkLst>
      <pc:sldChg chg="addSp delSp modSp mod modTransition delAnim modAnim">
        <pc:chgData name="Muhammad Saufi Abdullah" userId="892dd889085f3acb" providerId="LiveId" clId="{66FFF07F-41E2-4254-AEC1-9583D4F8C918}" dt="2023-10-26T09:30:33.711" v="1231"/>
        <pc:sldMkLst>
          <pc:docMk/>
          <pc:sldMk cId="2691748692" sldId="256"/>
        </pc:sldMkLst>
        <pc:spChg chg="mod">
          <ac:chgData name="Muhammad Saufi Abdullah" userId="892dd889085f3acb" providerId="LiveId" clId="{66FFF07F-41E2-4254-AEC1-9583D4F8C918}" dt="2023-10-26T04:11:32.984" v="33" actId="465"/>
          <ac:spMkLst>
            <pc:docMk/>
            <pc:sldMk cId="2691748692" sldId="256"/>
            <ac:spMk id="2" creationId="{65B02245-03B4-E9E1-8FD5-C80065518AD6}"/>
          </ac:spMkLst>
        </pc:spChg>
        <pc:spChg chg="mod">
          <ac:chgData name="Muhammad Saufi Abdullah" userId="892dd889085f3acb" providerId="LiveId" clId="{66FFF07F-41E2-4254-AEC1-9583D4F8C918}" dt="2023-10-26T04:12:22.777" v="34" actId="2711"/>
          <ac:spMkLst>
            <pc:docMk/>
            <pc:sldMk cId="2691748692" sldId="256"/>
            <ac:spMk id="3" creationId="{08C897F4-D0D1-3FC0-31B0-AD9B7F15A5EE}"/>
          </ac:spMkLst>
        </pc:spChg>
        <pc:spChg chg="mod topLvl">
          <ac:chgData name="Muhammad Saufi Abdullah" userId="892dd889085f3acb" providerId="LiveId" clId="{66FFF07F-41E2-4254-AEC1-9583D4F8C918}" dt="2023-10-26T09:25:46.389" v="1192" actId="164"/>
          <ac:spMkLst>
            <pc:docMk/>
            <pc:sldMk cId="2691748692" sldId="256"/>
            <ac:spMk id="4" creationId="{93C731FA-63FB-82DB-5BCB-29DC7009EF65}"/>
          </ac:spMkLst>
        </pc:spChg>
        <pc:spChg chg="add del mod">
          <ac:chgData name="Muhammad Saufi Abdullah" userId="892dd889085f3acb" providerId="LiveId" clId="{66FFF07F-41E2-4254-AEC1-9583D4F8C918}" dt="2023-10-26T04:17:18.173" v="64" actId="21"/>
          <ac:spMkLst>
            <pc:docMk/>
            <pc:sldMk cId="2691748692" sldId="256"/>
            <ac:spMk id="9" creationId="{BCF8143C-6CD0-B8D8-1460-BD8309D6F07B}"/>
          </ac:spMkLst>
        </pc:spChg>
        <pc:grpChg chg="add mod">
          <ac:chgData name="Muhammad Saufi Abdullah" userId="892dd889085f3acb" providerId="LiveId" clId="{66FFF07F-41E2-4254-AEC1-9583D4F8C918}" dt="2023-10-26T09:25:46.389" v="1192" actId="164"/>
          <ac:grpSpMkLst>
            <pc:docMk/>
            <pc:sldMk cId="2691748692" sldId="256"/>
            <ac:grpSpMk id="5" creationId="{53BAFCEF-96F1-5FAF-C464-73CB874291B7}"/>
          </ac:grpSpMkLst>
        </pc:grpChg>
        <pc:grpChg chg="add del mod">
          <ac:chgData name="Muhammad Saufi Abdullah" userId="892dd889085f3acb" providerId="LiveId" clId="{66FFF07F-41E2-4254-AEC1-9583D4F8C918}" dt="2023-10-26T04:09:57.329" v="20" actId="165"/>
          <ac:grpSpMkLst>
            <pc:docMk/>
            <pc:sldMk cId="2691748692" sldId="256"/>
            <ac:grpSpMk id="8" creationId="{00E658F2-8C59-C806-2E4E-3D0F5FEC00F8}"/>
          </ac:grpSpMkLst>
        </pc:grpChg>
        <pc:picChg chg="del">
          <ac:chgData name="Muhammad Saufi Abdullah" userId="892dd889085f3acb" providerId="LiveId" clId="{66FFF07F-41E2-4254-AEC1-9583D4F8C918}" dt="2023-10-26T04:09:30.590" v="12" actId="478"/>
          <ac:picMkLst>
            <pc:docMk/>
            <pc:sldMk cId="2691748692" sldId="256"/>
            <ac:picMk id="5" creationId="{331B0ACB-CDE2-8B98-199E-3D28035C5F3F}"/>
          </ac:picMkLst>
        </pc:picChg>
        <pc:picChg chg="add del mod">
          <ac:chgData name="Muhammad Saufi Abdullah" userId="892dd889085f3acb" providerId="LiveId" clId="{66FFF07F-41E2-4254-AEC1-9583D4F8C918}" dt="2023-10-26T04:09:01.249" v="11" actId="478"/>
          <ac:picMkLst>
            <pc:docMk/>
            <pc:sldMk cId="2691748692" sldId="256"/>
            <ac:picMk id="6" creationId="{E02B5F1E-8431-825B-3841-2E47BFFB5516}"/>
          </ac:picMkLst>
        </pc:picChg>
        <pc:picChg chg="add mod topLvl">
          <ac:chgData name="Muhammad Saufi Abdullah" userId="892dd889085f3acb" providerId="LiveId" clId="{66FFF07F-41E2-4254-AEC1-9583D4F8C918}" dt="2023-10-26T09:25:46.389" v="1192" actId="164"/>
          <ac:picMkLst>
            <pc:docMk/>
            <pc:sldMk cId="2691748692" sldId="256"/>
            <ac:picMk id="7" creationId="{4E196343-7C41-F337-5770-A940AE61AB9F}"/>
          </ac:picMkLst>
        </pc:picChg>
      </pc:sldChg>
      <pc:sldChg chg="addSp delSp modSp mod modTransition modAnim">
        <pc:chgData name="Muhammad Saufi Abdullah" userId="892dd889085f3acb" providerId="LiveId" clId="{66FFF07F-41E2-4254-AEC1-9583D4F8C918}" dt="2023-10-26T09:32:32.165" v="1258"/>
        <pc:sldMkLst>
          <pc:docMk/>
          <pc:sldMk cId="110544606" sldId="257"/>
        </pc:sldMkLst>
        <pc:spChg chg="mod">
          <ac:chgData name="Muhammad Saufi Abdullah" userId="892dd889085f3acb" providerId="LiveId" clId="{66FFF07F-41E2-4254-AEC1-9583D4F8C918}" dt="2023-10-26T04:25:25.051" v="192" actId="255"/>
          <ac:spMkLst>
            <pc:docMk/>
            <pc:sldMk cId="110544606" sldId="257"/>
            <ac:spMk id="2" creationId="{0ACEA58E-BEDA-3AB7-01D3-D7F57DF71B4F}"/>
          </ac:spMkLst>
        </pc:spChg>
        <pc:spChg chg="mod">
          <ac:chgData name="Muhammad Saufi Abdullah" userId="892dd889085f3acb" providerId="LiveId" clId="{66FFF07F-41E2-4254-AEC1-9583D4F8C918}" dt="2023-10-26T09:31:59.364" v="1249" actId="12"/>
          <ac:spMkLst>
            <pc:docMk/>
            <pc:sldMk cId="110544606" sldId="257"/>
            <ac:spMk id="3" creationId="{912C8F80-EDDB-8BD8-5BAB-021B2ECC3137}"/>
          </ac:spMkLst>
        </pc:spChg>
        <pc:spChg chg="mod">
          <ac:chgData name="Muhammad Saufi Abdullah" userId="892dd889085f3acb" providerId="LiveId" clId="{66FFF07F-41E2-4254-AEC1-9583D4F8C918}" dt="2023-10-26T08:01:27.332" v="391" actId="403"/>
          <ac:spMkLst>
            <pc:docMk/>
            <pc:sldMk cId="110544606" sldId="257"/>
            <ac:spMk id="4" creationId="{0CB700EF-987E-A83D-99C3-5B7D6E64338B}"/>
          </ac:spMkLst>
        </pc:spChg>
        <pc:spChg chg="del">
          <ac:chgData name="Muhammad Saufi Abdullah" userId="892dd889085f3acb" providerId="LiveId" clId="{66FFF07F-41E2-4254-AEC1-9583D4F8C918}" dt="2023-10-26T04:18:27.439" v="67" actId="478"/>
          <ac:spMkLst>
            <pc:docMk/>
            <pc:sldMk cId="110544606" sldId="257"/>
            <ac:spMk id="5" creationId="{FF062A85-54CA-055B-C449-50C4D4BD1516}"/>
          </ac:spMkLst>
        </pc:spChg>
        <pc:spChg chg="add mod">
          <ac:chgData name="Muhammad Saufi Abdullah" userId="892dd889085f3acb" providerId="LiveId" clId="{66FFF07F-41E2-4254-AEC1-9583D4F8C918}" dt="2023-10-26T04:21:01.212" v="166"/>
          <ac:spMkLst>
            <pc:docMk/>
            <pc:sldMk cId="110544606" sldId="257"/>
            <ac:spMk id="6" creationId="{D712A2C6-E769-7BDA-C86A-D3A76CE2E851}"/>
          </ac:spMkLst>
        </pc:spChg>
        <pc:picChg chg="mod">
          <ac:chgData name="Muhammad Saufi Abdullah" userId="892dd889085f3acb" providerId="LiveId" clId="{66FFF07F-41E2-4254-AEC1-9583D4F8C918}" dt="2023-10-26T08:00:40.193" v="379" actId="1076"/>
          <ac:picMkLst>
            <pc:docMk/>
            <pc:sldMk cId="110544606" sldId="257"/>
            <ac:picMk id="7170" creationId="{86DD9492-21CD-DD2C-EE7C-0DB9E7C9F144}"/>
          </ac:picMkLst>
        </pc:picChg>
      </pc:sldChg>
      <pc:sldChg chg="addSp delSp modSp mod modTransition">
        <pc:chgData name="Muhammad Saufi Abdullah" userId="892dd889085f3acb" providerId="LiveId" clId="{66FFF07F-41E2-4254-AEC1-9583D4F8C918}" dt="2023-10-26T09:30:33.711" v="1231"/>
        <pc:sldMkLst>
          <pc:docMk/>
          <pc:sldMk cId="3612062957" sldId="258"/>
        </pc:sldMkLst>
        <pc:spChg chg="del mod">
          <ac:chgData name="Muhammad Saufi Abdullah" userId="892dd889085f3acb" providerId="LiveId" clId="{66FFF07F-41E2-4254-AEC1-9583D4F8C918}" dt="2023-10-26T04:23:53.598" v="185" actId="478"/>
          <ac:spMkLst>
            <pc:docMk/>
            <pc:sldMk cId="3612062957" sldId="258"/>
            <ac:spMk id="2" creationId="{F9ACC5B3-652B-85A7-E164-093C314E8FB9}"/>
          </ac:spMkLst>
        </pc:spChg>
        <pc:spChg chg="mod">
          <ac:chgData name="Muhammad Saufi Abdullah" userId="892dd889085f3acb" providerId="LiveId" clId="{66FFF07F-41E2-4254-AEC1-9583D4F8C918}" dt="2023-10-26T08:02:31.663" v="409" actId="12"/>
          <ac:spMkLst>
            <pc:docMk/>
            <pc:sldMk cId="3612062957" sldId="258"/>
            <ac:spMk id="3" creationId="{67ED0CB5-583F-F213-79B0-7F6F337F0B98}"/>
          </ac:spMkLst>
        </pc:spChg>
        <pc:spChg chg="del">
          <ac:chgData name="Muhammad Saufi Abdullah" userId="892dd889085f3acb" providerId="LiveId" clId="{66FFF07F-41E2-4254-AEC1-9583D4F8C918}" dt="2023-10-26T04:18:32.159" v="69" actId="478"/>
          <ac:spMkLst>
            <pc:docMk/>
            <pc:sldMk cId="3612062957" sldId="258"/>
            <ac:spMk id="4" creationId="{6BE5E99D-F93A-8786-CD31-DFD5881564CF}"/>
          </ac:spMkLst>
        </pc:spChg>
        <pc:spChg chg="add mod">
          <ac:chgData name="Muhammad Saufi Abdullah" userId="892dd889085f3acb" providerId="LiveId" clId="{66FFF07F-41E2-4254-AEC1-9583D4F8C918}" dt="2023-10-26T04:20:58.674" v="164"/>
          <ac:spMkLst>
            <pc:docMk/>
            <pc:sldMk cId="3612062957" sldId="258"/>
            <ac:spMk id="5" creationId="{F1D762BB-44D7-215C-F7B9-8C972437E6D1}"/>
          </ac:spMkLst>
        </pc:spChg>
        <pc:spChg chg="add del">
          <ac:chgData name="Muhammad Saufi Abdullah" userId="892dd889085f3acb" providerId="LiveId" clId="{66FFF07F-41E2-4254-AEC1-9583D4F8C918}" dt="2023-10-26T04:23:39.377" v="181" actId="22"/>
          <ac:spMkLst>
            <pc:docMk/>
            <pc:sldMk cId="3612062957" sldId="258"/>
            <ac:spMk id="7" creationId="{24BF6B1B-82C4-80C6-9E7E-DD3FE052BB37}"/>
          </ac:spMkLst>
        </pc:spChg>
        <pc:spChg chg="add mod">
          <ac:chgData name="Muhammad Saufi Abdullah" userId="892dd889085f3acb" providerId="LiveId" clId="{66FFF07F-41E2-4254-AEC1-9583D4F8C918}" dt="2023-10-26T04:25:13.169" v="190" actId="255"/>
          <ac:spMkLst>
            <pc:docMk/>
            <pc:sldMk cId="3612062957" sldId="258"/>
            <ac:spMk id="8" creationId="{E040D647-353F-ECD6-B876-EA8CE67960A1}"/>
          </ac:spMkLst>
        </pc:spChg>
        <pc:spChg chg="add del mod">
          <ac:chgData name="Muhammad Saufi Abdullah" userId="892dd889085f3acb" providerId="LiveId" clId="{66FFF07F-41E2-4254-AEC1-9583D4F8C918}" dt="2023-10-26T04:23:55.429" v="186" actId="478"/>
          <ac:spMkLst>
            <pc:docMk/>
            <pc:sldMk cId="3612062957" sldId="258"/>
            <ac:spMk id="10" creationId="{1609D1FC-63D5-572E-65CB-C7D9445FE1E9}"/>
          </ac:spMkLst>
        </pc:spChg>
      </pc:sldChg>
      <pc:sldChg chg="addSp delSp modSp mod modTransition modAnim">
        <pc:chgData name="Muhammad Saufi Abdullah" userId="892dd889085f3acb" providerId="LiveId" clId="{66FFF07F-41E2-4254-AEC1-9583D4F8C918}" dt="2023-10-26T09:36:08.740" v="1296"/>
        <pc:sldMkLst>
          <pc:docMk/>
          <pc:sldMk cId="3505804060" sldId="259"/>
        </pc:sldMkLst>
        <pc:spChg chg="del mod">
          <ac:chgData name="Muhammad Saufi Abdullah" userId="892dd889085f3acb" providerId="LiveId" clId="{66FFF07F-41E2-4254-AEC1-9583D4F8C918}" dt="2023-10-26T04:28:15.129" v="236" actId="478"/>
          <ac:spMkLst>
            <pc:docMk/>
            <pc:sldMk cId="3505804060" sldId="259"/>
            <ac:spMk id="2" creationId="{E102AF46-7A1E-2E8C-8A6E-958699B5806B}"/>
          </ac:spMkLst>
        </pc:spChg>
        <pc:spChg chg="mod">
          <ac:chgData name="Muhammad Saufi Abdullah" userId="892dd889085f3acb" providerId="LiveId" clId="{66FFF07F-41E2-4254-AEC1-9583D4F8C918}" dt="2023-10-26T08:29:53.845" v="573" actId="12"/>
          <ac:spMkLst>
            <pc:docMk/>
            <pc:sldMk cId="3505804060" sldId="259"/>
            <ac:spMk id="3" creationId="{24F23183-4EB2-436F-549B-2A66A31CFBB3}"/>
          </ac:spMkLst>
        </pc:spChg>
        <pc:spChg chg="del">
          <ac:chgData name="Muhammad Saufi Abdullah" userId="892dd889085f3acb" providerId="LiveId" clId="{66FFF07F-41E2-4254-AEC1-9583D4F8C918}" dt="2023-10-26T04:18:42.479" v="77" actId="478"/>
          <ac:spMkLst>
            <pc:docMk/>
            <pc:sldMk cId="3505804060" sldId="259"/>
            <ac:spMk id="4" creationId="{E2F70B26-7C27-5664-C901-51C1EB33C254}"/>
          </ac:spMkLst>
        </pc:spChg>
        <pc:spChg chg="add mod">
          <ac:chgData name="Muhammad Saufi Abdullah" userId="892dd889085f3acb" providerId="LiveId" clId="{66FFF07F-41E2-4254-AEC1-9583D4F8C918}" dt="2023-10-26T04:20:49.180" v="156"/>
          <ac:spMkLst>
            <pc:docMk/>
            <pc:sldMk cId="3505804060" sldId="259"/>
            <ac:spMk id="7" creationId="{0CFA3F48-5A20-7102-BE1C-68E1B8F32366}"/>
          </ac:spMkLst>
        </pc:spChg>
        <pc:spChg chg="add mod">
          <ac:chgData name="Muhammad Saufi Abdullah" userId="892dd889085f3acb" providerId="LiveId" clId="{66FFF07F-41E2-4254-AEC1-9583D4F8C918}" dt="2023-10-26T04:28:11.877" v="235"/>
          <ac:spMkLst>
            <pc:docMk/>
            <pc:sldMk cId="3505804060" sldId="259"/>
            <ac:spMk id="8" creationId="{16AFF63A-CFE6-FA9D-BFE4-A8F5467F0641}"/>
          </ac:spMkLst>
        </pc:spChg>
        <pc:spChg chg="add del mod">
          <ac:chgData name="Muhammad Saufi Abdullah" userId="892dd889085f3acb" providerId="LiveId" clId="{66FFF07F-41E2-4254-AEC1-9583D4F8C918}" dt="2023-10-26T04:28:18.129" v="237" actId="478"/>
          <ac:spMkLst>
            <pc:docMk/>
            <pc:sldMk cId="3505804060" sldId="259"/>
            <ac:spMk id="10" creationId="{D634FED2-DB3D-222F-2606-3BD4B1595D0F}"/>
          </ac:spMkLst>
        </pc:spChg>
        <pc:picChg chg="mod">
          <ac:chgData name="Muhammad Saufi Abdullah" userId="892dd889085f3acb" providerId="LiveId" clId="{66FFF07F-41E2-4254-AEC1-9583D4F8C918}" dt="2023-10-26T08:30:02.155" v="575"/>
          <ac:picMkLst>
            <pc:docMk/>
            <pc:sldMk cId="3505804060" sldId="259"/>
            <ac:picMk id="5" creationId="{98E1BA7D-D376-3225-E3EA-7398FEC0B478}"/>
          </ac:picMkLst>
        </pc:picChg>
        <pc:picChg chg="mod">
          <ac:chgData name="Muhammad Saufi Abdullah" userId="892dd889085f3acb" providerId="LiveId" clId="{66FFF07F-41E2-4254-AEC1-9583D4F8C918}" dt="2023-10-26T08:29:36.185" v="570" actId="14861"/>
          <ac:picMkLst>
            <pc:docMk/>
            <pc:sldMk cId="3505804060" sldId="259"/>
            <ac:picMk id="6" creationId="{D1BC887E-5D54-143B-FEF7-B331D19F6398}"/>
          </ac:picMkLst>
        </pc:picChg>
      </pc:sldChg>
      <pc:sldChg chg="addSp delSp modSp mod modTransition modAnim">
        <pc:chgData name="Muhammad Saufi Abdullah" userId="892dd889085f3acb" providerId="LiveId" clId="{66FFF07F-41E2-4254-AEC1-9583D4F8C918}" dt="2023-10-26T09:33:06.315" v="1264"/>
        <pc:sldMkLst>
          <pc:docMk/>
          <pc:sldMk cId="2249210452" sldId="260"/>
        </pc:sldMkLst>
        <pc:spChg chg="del mod">
          <ac:chgData name="Muhammad Saufi Abdullah" userId="892dd889085f3acb" providerId="LiveId" clId="{66FFF07F-41E2-4254-AEC1-9583D4F8C918}" dt="2023-10-26T04:26:09.370" v="199" actId="478"/>
          <ac:spMkLst>
            <pc:docMk/>
            <pc:sldMk cId="2249210452" sldId="260"/>
            <ac:spMk id="2" creationId="{B8A0696F-62AB-573C-2D62-50E64C940A82}"/>
          </ac:spMkLst>
        </pc:spChg>
        <pc:spChg chg="mod">
          <ac:chgData name="Muhammad Saufi Abdullah" userId="892dd889085f3acb" providerId="LiveId" clId="{66FFF07F-41E2-4254-AEC1-9583D4F8C918}" dt="2023-10-26T08:11:32.835" v="418" actId="113"/>
          <ac:spMkLst>
            <pc:docMk/>
            <pc:sldMk cId="2249210452" sldId="260"/>
            <ac:spMk id="3" creationId="{5132AD61-94A6-BCFA-0B92-94127C85ADA8}"/>
          </ac:spMkLst>
        </pc:spChg>
        <pc:spChg chg="del">
          <ac:chgData name="Muhammad Saufi Abdullah" userId="892dd889085f3acb" providerId="LiveId" clId="{66FFF07F-41E2-4254-AEC1-9583D4F8C918}" dt="2023-10-26T04:18:33.527" v="70" actId="478"/>
          <ac:spMkLst>
            <pc:docMk/>
            <pc:sldMk cId="2249210452" sldId="260"/>
            <ac:spMk id="4" creationId="{A34A07C5-C597-D112-21A7-9217DD3F008C}"/>
          </ac:spMkLst>
        </pc:spChg>
        <pc:spChg chg="add mod">
          <ac:chgData name="Muhammad Saufi Abdullah" userId="892dd889085f3acb" providerId="LiveId" clId="{66FFF07F-41E2-4254-AEC1-9583D4F8C918}" dt="2023-10-26T04:20:57.508" v="163"/>
          <ac:spMkLst>
            <pc:docMk/>
            <pc:sldMk cId="2249210452" sldId="260"/>
            <ac:spMk id="6" creationId="{673E40DF-C826-4529-474A-421980EEDB0A}"/>
          </ac:spMkLst>
        </pc:spChg>
        <pc:spChg chg="add mod">
          <ac:chgData name="Muhammad Saufi Abdullah" userId="892dd889085f3acb" providerId="LiveId" clId="{66FFF07F-41E2-4254-AEC1-9583D4F8C918}" dt="2023-10-26T04:26:06.262" v="198" actId="20577"/>
          <ac:spMkLst>
            <pc:docMk/>
            <pc:sldMk cId="2249210452" sldId="260"/>
            <ac:spMk id="7" creationId="{22082C8A-7A7E-FC3D-EB6C-8D04E9C4D07D}"/>
          </ac:spMkLst>
        </pc:spChg>
        <pc:spChg chg="add del mod">
          <ac:chgData name="Muhammad Saufi Abdullah" userId="892dd889085f3acb" providerId="LiveId" clId="{66FFF07F-41E2-4254-AEC1-9583D4F8C918}" dt="2023-10-26T04:26:13.246" v="200" actId="478"/>
          <ac:spMkLst>
            <pc:docMk/>
            <pc:sldMk cId="2249210452" sldId="260"/>
            <ac:spMk id="9" creationId="{6C2BCCAD-EC89-55AF-6D86-A6EFF42F0DFC}"/>
          </ac:spMkLst>
        </pc:spChg>
        <pc:picChg chg="mod">
          <ac:chgData name="Muhammad Saufi Abdullah" userId="892dd889085f3acb" providerId="LiveId" clId="{66FFF07F-41E2-4254-AEC1-9583D4F8C918}" dt="2023-10-26T08:11:28.476" v="417" actId="14861"/>
          <ac:picMkLst>
            <pc:docMk/>
            <pc:sldMk cId="2249210452" sldId="260"/>
            <ac:picMk id="5" creationId="{BFB15D4E-B080-DF86-EC48-1EFB4E533863}"/>
          </ac:picMkLst>
        </pc:picChg>
      </pc:sldChg>
      <pc:sldChg chg="addSp delSp modSp mod modTransition modAnim">
        <pc:chgData name="Muhammad Saufi Abdullah" userId="892dd889085f3acb" providerId="LiveId" clId="{66FFF07F-41E2-4254-AEC1-9583D4F8C918}" dt="2023-10-26T09:36:39.514" v="1301"/>
        <pc:sldMkLst>
          <pc:docMk/>
          <pc:sldMk cId="1927219799" sldId="261"/>
        </pc:sldMkLst>
        <pc:spChg chg="del mod">
          <ac:chgData name="Muhammad Saufi Abdullah" userId="892dd889085f3acb" providerId="LiveId" clId="{66FFF07F-41E2-4254-AEC1-9583D4F8C918}" dt="2023-10-26T04:29:21.844" v="252" actId="478"/>
          <ac:spMkLst>
            <pc:docMk/>
            <pc:sldMk cId="1927219799" sldId="261"/>
            <ac:spMk id="2" creationId="{468CEA4E-DCAE-0FD3-DB76-A00D60C89372}"/>
          </ac:spMkLst>
        </pc:spChg>
        <pc:spChg chg="del">
          <ac:chgData name="Muhammad Saufi Abdullah" userId="892dd889085f3acb" providerId="LiveId" clId="{66FFF07F-41E2-4254-AEC1-9583D4F8C918}" dt="2023-10-26T04:18:48.242" v="81" actId="478"/>
          <ac:spMkLst>
            <pc:docMk/>
            <pc:sldMk cId="1927219799" sldId="261"/>
            <ac:spMk id="3" creationId="{E74C5234-7CB7-A490-630F-59694396B6D4}"/>
          </ac:spMkLst>
        </pc:spChg>
        <pc:spChg chg="add mod">
          <ac:chgData name="Muhammad Saufi Abdullah" userId="892dd889085f3acb" providerId="LiveId" clId="{66FFF07F-41E2-4254-AEC1-9583D4F8C918}" dt="2023-10-26T04:20:42.344" v="152"/>
          <ac:spMkLst>
            <pc:docMk/>
            <pc:sldMk cId="1927219799" sldId="261"/>
            <ac:spMk id="5" creationId="{48E1EDB4-640A-9F1C-4826-C0200ED4D837}"/>
          </ac:spMkLst>
        </pc:spChg>
        <pc:spChg chg="add mod">
          <ac:chgData name="Muhammad Saufi Abdullah" userId="892dd889085f3acb" providerId="LiveId" clId="{66FFF07F-41E2-4254-AEC1-9583D4F8C918}" dt="2023-10-26T04:29:19.449" v="251"/>
          <ac:spMkLst>
            <pc:docMk/>
            <pc:sldMk cId="1927219799" sldId="261"/>
            <ac:spMk id="6" creationId="{4EC60CC1-8C47-827F-DF7C-E8E3250DEFCD}"/>
          </ac:spMkLst>
        </pc:spChg>
        <pc:spChg chg="add del mod">
          <ac:chgData name="Muhammad Saufi Abdullah" userId="892dd889085f3acb" providerId="LiveId" clId="{66FFF07F-41E2-4254-AEC1-9583D4F8C918}" dt="2023-10-26T04:29:23.075" v="253" actId="478"/>
          <ac:spMkLst>
            <pc:docMk/>
            <pc:sldMk cId="1927219799" sldId="261"/>
            <ac:spMk id="8" creationId="{B9CFD28B-D610-ABEE-7AA5-D82DDEF82D7D}"/>
          </ac:spMkLst>
        </pc:spChg>
        <pc:picChg chg="mod">
          <ac:chgData name="Muhammad Saufi Abdullah" userId="892dd889085f3acb" providerId="LiveId" clId="{66FFF07F-41E2-4254-AEC1-9583D4F8C918}" dt="2023-10-26T08:33:20.156" v="614"/>
          <ac:picMkLst>
            <pc:docMk/>
            <pc:sldMk cId="1927219799" sldId="261"/>
            <ac:picMk id="4" creationId="{3A15DB1E-6B0A-C5A6-52D5-15FCF57BB03D}"/>
          </ac:picMkLst>
        </pc:picChg>
      </pc:sldChg>
      <pc:sldChg chg="addSp delSp modSp mod modTransition modAnim">
        <pc:chgData name="Muhammad Saufi Abdullah" userId="892dd889085f3acb" providerId="LiveId" clId="{66FFF07F-41E2-4254-AEC1-9583D4F8C918}" dt="2023-10-26T09:34:05.172" v="1279"/>
        <pc:sldMkLst>
          <pc:docMk/>
          <pc:sldMk cId="3388901211" sldId="262"/>
        </pc:sldMkLst>
        <pc:spChg chg="del mod">
          <ac:chgData name="Muhammad Saufi Abdullah" userId="892dd889085f3acb" providerId="LiveId" clId="{66FFF07F-41E2-4254-AEC1-9583D4F8C918}" dt="2023-10-26T04:27:03.473" v="209" actId="478"/>
          <ac:spMkLst>
            <pc:docMk/>
            <pc:sldMk cId="3388901211" sldId="262"/>
            <ac:spMk id="2" creationId="{7EB79B15-97FF-3AAC-A72D-476DFC67A7A4}"/>
          </ac:spMkLst>
        </pc:spChg>
        <pc:spChg chg="mod">
          <ac:chgData name="Muhammad Saufi Abdullah" userId="892dd889085f3acb" providerId="LiveId" clId="{66FFF07F-41E2-4254-AEC1-9583D4F8C918}" dt="2023-10-26T08:14:25.535" v="441" actId="113"/>
          <ac:spMkLst>
            <pc:docMk/>
            <pc:sldMk cId="3388901211" sldId="262"/>
            <ac:spMk id="3" creationId="{8D805159-142E-F209-4C36-4859C25C1580}"/>
          </ac:spMkLst>
        </pc:spChg>
        <pc:spChg chg="del">
          <ac:chgData name="Muhammad Saufi Abdullah" userId="892dd889085f3acb" providerId="LiveId" clId="{66FFF07F-41E2-4254-AEC1-9583D4F8C918}" dt="2023-10-26T04:18:36.043" v="72" actId="478"/>
          <ac:spMkLst>
            <pc:docMk/>
            <pc:sldMk cId="3388901211" sldId="262"/>
            <ac:spMk id="4" creationId="{303729B2-E2DC-DD6F-A5E3-FED68CDBD6D4}"/>
          </ac:spMkLst>
        </pc:spChg>
        <pc:spChg chg="mod">
          <ac:chgData name="Muhammad Saufi Abdullah" userId="892dd889085f3acb" providerId="LiveId" clId="{66FFF07F-41E2-4254-AEC1-9583D4F8C918}" dt="2023-10-26T08:14:51.609" v="449" actId="14100"/>
          <ac:spMkLst>
            <pc:docMk/>
            <pc:sldMk cId="3388901211" sldId="262"/>
            <ac:spMk id="6" creationId="{99258D42-0947-412B-8F73-9CEAEF0131C5}"/>
          </ac:spMkLst>
        </pc:spChg>
        <pc:spChg chg="add mod">
          <ac:chgData name="Muhammad Saufi Abdullah" userId="892dd889085f3acb" providerId="LiveId" clId="{66FFF07F-41E2-4254-AEC1-9583D4F8C918}" dt="2023-10-26T04:20:55.145" v="161"/>
          <ac:spMkLst>
            <pc:docMk/>
            <pc:sldMk cId="3388901211" sldId="262"/>
            <ac:spMk id="7" creationId="{350DB111-E3FB-1633-FA6D-39C83EF18D98}"/>
          </ac:spMkLst>
        </pc:spChg>
        <pc:spChg chg="add mod">
          <ac:chgData name="Muhammad Saufi Abdullah" userId="892dd889085f3acb" providerId="LiveId" clId="{66FFF07F-41E2-4254-AEC1-9583D4F8C918}" dt="2023-10-26T04:26:59.525" v="208"/>
          <ac:spMkLst>
            <pc:docMk/>
            <pc:sldMk cId="3388901211" sldId="262"/>
            <ac:spMk id="8" creationId="{4AEF2766-1FB7-E6EA-E7D6-D4ADBC44F9E1}"/>
          </ac:spMkLst>
        </pc:spChg>
        <pc:spChg chg="add del mod">
          <ac:chgData name="Muhammad Saufi Abdullah" userId="892dd889085f3acb" providerId="LiveId" clId="{66FFF07F-41E2-4254-AEC1-9583D4F8C918}" dt="2023-10-26T04:27:05.913" v="210" actId="478"/>
          <ac:spMkLst>
            <pc:docMk/>
            <pc:sldMk cId="3388901211" sldId="262"/>
            <ac:spMk id="10" creationId="{3E11654E-A3C4-1CB3-34A3-BAC6E8562966}"/>
          </ac:spMkLst>
        </pc:spChg>
        <pc:picChg chg="mod">
          <ac:chgData name="Muhammad Saufi Abdullah" userId="892dd889085f3acb" providerId="LiveId" clId="{66FFF07F-41E2-4254-AEC1-9583D4F8C918}" dt="2023-10-26T08:14:32.187" v="442" actId="14861"/>
          <ac:picMkLst>
            <pc:docMk/>
            <pc:sldMk cId="3388901211" sldId="262"/>
            <ac:picMk id="5" creationId="{6D5DFA6D-6657-80BD-47F4-AC82A60D138A}"/>
          </ac:picMkLst>
        </pc:picChg>
      </pc:sldChg>
      <pc:sldChg chg="addSp delSp modSp mod modTransition modAnim">
        <pc:chgData name="Muhammad Saufi Abdullah" userId="892dd889085f3acb" providerId="LiveId" clId="{66FFF07F-41E2-4254-AEC1-9583D4F8C918}" dt="2023-10-26T09:36:21.979" v="1297"/>
        <pc:sldMkLst>
          <pc:docMk/>
          <pc:sldMk cId="1104052792" sldId="263"/>
        </pc:sldMkLst>
        <pc:spChg chg="del mod">
          <ac:chgData name="Muhammad Saufi Abdullah" userId="892dd889085f3acb" providerId="LiveId" clId="{66FFF07F-41E2-4254-AEC1-9583D4F8C918}" dt="2023-10-26T04:28:46.605" v="241" actId="478"/>
          <ac:spMkLst>
            <pc:docMk/>
            <pc:sldMk cId="1104052792" sldId="263"/>
            <ac:spMk id="2" creationId="{FB3D09B7-F544-6532-A93F-AFAEC7F12814}"/>
          </ac:spMkLst>
        </pc:spChg>
        <pc:spChg chg="mod">
          <ac:chgData name="Muhammad Saufi Abdullah" userId="892dd889085f3acb" providerId="LiveId" clId="{66FFF07F-41E2-4254-AEC1-9583D4F8C918}" dt="2023-10-26T08:30:55.232" v="590" actId="12"/>
          <ac:spMkLst>
            <pc:docMk/>
            <pc:sldMk cId="1104052792" sldId="263"/>
            <ac:spMk id="3" creationId="{2E0D96AE-CA98-9F95-1C6C-1F1D0E7A71AE}"/>
          </ac:spMkLst>
        </pc:spChg>
        <pc:spChg chg="del">
          <ac:chgData name="Muhammad Saufi Abdullah" userId="892dd889085f3acb" providerId="LiveId" clId="{66FFF07F-41E2-4254-AEC1-9583D4F8C918}" dt="2023-10-26T04:18:43.849" v="78" actId="478"/>
          <ac:spMkLst>
            <pc:docMk/>
            <pc:sldMk cId="1104052792" sldId="263"/>
            <ac:spMk id="4" creationId="{5AA6A28C-CBB8-9F76-7904-A116B08B7C78}"/>
          </ac:spMkLst>
        </pc:spChg>
        <pc:spChg chg="add mod">
          <ac:chgData name="Muhammad Saufi Abdullah" userId="892dd889085f3acb" providerId="LiveId" clId="{66FFF07F-41E2-4254-AEC1-9583D4F8C918}" dt="2023-10-26T04:20:46.228" v="155"/>
          <ac:spMkLst>
            <pc:docMk/>
            <pc:sldMk cId="1104052792" sldId="263"/>
            <ac:spMk id="6" creationId="{2DD2E38D-2CB1-2D6E-A01F-DC57F5E5C8CA}"/>
          </ac:spMkLst>
        </pc:spChg>
        <pc:spChg chg="add mod">
          <ac:chgData name="Muhammad Saufi Abdullah" userId="892dd889085f3acb" providerId="LiveId" clId="{66FFF07F-41E2-4254-AEC1-9583D4F8C918}" dt="2023-10-26T04:28:44.316" v="240"/>
          <ac:spMkLst>
            <pc:docMk/>
            <pc:sldMk cId="1104052792" sldId="263"/>
            <ac:spMk id="7" creationId="{035A7AA3-E85B-40BF-123E-9E1890861B03}"/>
          </ac:spMkLst>
        </pc:spChg>
        <pc:spChg chg="add del mod">
          <ac:chgData name="Muhammad Saufi Abdullah" userId="892dd889085f3acb" providerId="LiveId" clId="{66FFF07F-41E2-4254-AEC1-9583D4F8C918}" dt="2023-10-26T04:28:48.358" v="242" actId="478"/>
          <ac:spMkLst>
            <pc:docMk/>
            <pc:sldMk cId="1104052792" sldId="263"/>
            <ac:spMk id="9" creationId="{08C4E8F5-ADB1-4A79-F827-276E9A949CBD}"/>
          </ac:spMkLst>
        </pc:spChg>
        <pc:picChg chg="mod">
          <ac:chgData name="Muhammad Saufi Abdullah" userId="892dd889085f3acb" providerId="LiveId" clId="{66FFF07F-41E2-4254-AEC1-9583D4F8C918}" dt="2023-10-26T08:31:06.253" v="592" actId="14861"/>
          <ac:picMkLst>
            <pc:docMk/>
            <pc:sldMk cId="1104052792" sldId="263"/>
            <ac:picMk id="5" creationId="{F4D0F5F5-4698-5D51-C5A0-A0BC9093FED8}"/>
          </ac:picMkLst>
        </pc:picChg>
      </pc:sldChg>
      <pc:sldChg chg="addSp delSp modSp mod modTransition modAnim">
        <pc:chgData name="Muhammad Saufi Abdullah" userId="892dd889085f3acb" providerId="LiveId" clId="{66FFF07F-41E2-4254-AEC1-9583D4F8C918}" dt="2023-10-26T09:36:31.109" v="1298"/>
        <pc:sldMkLst>
          <pc:docMk/>
          <pc:sldMk cId="781644923" sldId="264"/>
        </pc:sldMkLst>
        <pc:spChg chg="del">
          <ac:chgData name="Muhammad Saufi Abdullah" userId="892dd889085f3acb" providerId="LiveId" clId="{66FFF07F-41E2-4254-AEC1-9583D4F8C918}" dt="2023-10-26T04:28:58.995" v="244" actId="478"/>
          <ac:spMkLst>
            <pc:docMk/>
            <pc:sldMk cId="781644923" sldId="264"/>
            <ac:spMk id="2" creationId="{1770CA07-B646-7AA7-BDEA-5E52C930E6D8}"/>
          </ac:spMkLst>
        </pc:spChg>
        <pc:spChg chg="mod">
          <ac:chgData name="Muhammad Saufi Abdullah" userId="892dd889085f3acb" providerId="LiveId" clId="{66FFF07F-41E2-4254-AEC1-9583D4F8C918}" dt="2023-10-26T08:32:27.258" v="605" actId="20577"/>
          <ac:spMkLst>
            <pc:docMk/>
            <pc:sldMk cId="781644923" sldId="264"/>
            <ac:spMk id="3" creationId="{2EB35EF1-B445-87C3-DCA2-3BF49465CB18}"/>
          </ac:spMkLst>
        </pc:spChg>
        <pc:spChg chg="del">
          <ac:chgData name="Muhammad Saufi Abdullah" userId="892dd889085f3acb" providerId="LiveId" clId="{66FFF07F-41E2-4254-AEC1-9583D4F8C918}" dt="2023-10-26T04:18:45.099" v="79" actId="478"/>
          <ac:spMkLst>
            <pc:docMk/>
            <pc:sldMk cId="781644923" sldId="264"/>
            <ac:spMk id="5" creationId="{1222073D-5DEA-ACB2-28E7-BCF9863B63E0}"/>
          </ac:spMkLst>
        </pc:spChg>
        <pc:spChg chg="add mod">
          <ac:chgData name="Muhammad Saufi Abdullah" userId="892dd889085f3acb" providerId="LiveId" clId="{66FFF07F-41E2-4254-AEC1-9583D4F8C918}" dt="2023-10-26T04:20:44.836" v="154"/>
          <ac:spMkLst>
            <pc:docMk/>
            <pc:sldMk cId="781644923" sldId="264"/>
            <ac:spMk id="6" creationId="{460BA51E-61D5-4E07-1B6E-27F3FDD2EE92}"/>
          </ac:spMkLst>
        </pc:spChg>
        <pc:spChg chg="add mod">
          <ac:chgData name="Muhammad Saufi Abdullah" userId="892dd889085f3acb" providerId="LiveId" clId="{66FFF07F-41E2-4254-AEC1-9583D4F8C918}" dt="2023-10-26T04:28:55.976" v="243"/>
          <ac:spMkLst>
            <pc:docMk/>
            <pc:sldMk cId="781644923" sldId="264"/>
            <ac:spMk id="7" creationId="{0B1A8416-D5C8-564E-F0B8-237DAEB99705}"/>
          </ac:spMkLst>
        </pc:spChg>
        <pc:spChg chg="add del mod">
          <ac:chgData name="Muhammad Saufi Abdullah" userId="892dd889085f3acb" providerId="LiveId" clId="{66FFF07F-41E2-4254-AEC1-9583D4F8C918}" dt="2023-10-26T04:29:00.525" v="245" actId="478"/>
          <ac:spMkLst>
            <pc:docMk/>
            <pc:sldMk cId="781644923" sldId="264"/>
            <ac:spMk id="9" creationId="{5D18CFC9-6B94-5A3C-7F81-E65C7F745A75}"/>
          </ac:spMkLst>
        </pc:spChg>
        <pc:picChg chg="mod">
          <ac:chgData name="Muhammad Saufi Abdullah" userId="892dd889085f3acb" providerId="LiveId" clId="{66FFF07F-41E2-4254-AEC1-9583D4F8C918}" dt="2023-10-26T08:32:16.555" v="602" actId="1076"/>
          <ac:picMkLst>
            <pc:docMk/>
            <pc:sldMk cId="781644923" sldId="264"/>
            <ac:picMk id="4" creationId="{F06032AE-8CED-E9D0-5570-A5C7C98AE3F8}"/>
          </ac:picMkLst>
        </pc:picChg>
      </pc:sldChg>
      <pc:sldChg chg="addSp delSp modSp mod modTransition modAnim">
        <pc:chgData name="Muhammad Saufi Abdullah" userId="892dd889085f3acb" providerId="LiveId" clId="{66FFF07F-41E2-4254-AEC1-9583D4F8C918}" dt="2023-10-26T09:36:33.732" v="1299"/>
        <pc:sldMkLst>
          <pc:docMk/>
          <pc:sldMk cId="3406379136" sldId="265"/>
        </pc:sldMkLst>
        <pc:spChg chg="del">
          <ac:chgData name="Muhammad Saufi Abdullah" userId="892dd889085f3acb" providerId="LiveId" clId="{66FFF07F-41E2-4254-AEC1-9583D4F8C918}" dt="2023-10-26T04:29:04.804" v="246" actId="478"/>
          <ac:spMkLst>
            <pc:docMk/>
            <pc:sldMk cId="3406379136" sldId="265"/>
            <ac:spMk id="2" creationId="{CA866F69-2C66-EE30-B20A-D0EAE1442368}"/>
          </ac:spMkLst>
        </pc:spChg>
        <pc:spChg chg="mod">
          <ac:chgData name="Muhammad Saufi Abdullah" userId="892dd889085f3acb" providerId="LiveId" clId="{66FFF07F-41E2-4254-AEC1-9583D4F8C918}" dt="2023-10-26T08:33:02.160" v="610" actId="12"/>
          <ac:spMkLst>
            <pc:docMk/>
            <pc:sldMk cId="3406379136" sldId="265"/>
            <ac:spMk id="3" creationId="{9D610794-C8F2-4D4E-F9E3-ABEB70C4F1DB}"/>
          </ac:spMkLst>
        </pc:spChg>
        <pc:spChg chg="del">
          <ac:chgData name="Muhammad Saufi Abdullah" userId="892dd889085f3acb" providerId="LiveId" clId="{66FFF07F-41E2-4254-AEC1-9583D4F8C918}" dt="2023-10-26T04:18:46.332" v="80" actId="478"/>
          <ac:spMkLst>
            <pc:docMk/>
            <pc:sldMk cId="3406379136" sldId="265"/>
            <ac:spMk id="4" creationId="{1CFC43CB-E74D-3A87-B62F-45620D3981DF}"/>
          </ac:spMkLst>
        </pc:spChg>
        <pc:spChg chg="add mod">
          <ac:chgData name="Muhammad Saufi Abdullah" userId="892dd889085f3acb" providerId="LiveId" clId="{66FFF07F-41E2-4254-AEC1-9583D4F8C918}" dt="2023-10-26T04:20:43.601" v="153"/>
          <ac:spMkLst>
            <pc:docMk/>
            <pc:sldMk cId="3406379136" sldId="265"/>
            <ac:spMk id="5" creationId="{39702229-F341-DC06-D2ED-04BDE40C696B}"/>
          </ac:spMkLst>
        </pc:spChg>
        <pc:spChg chg="add del mod">
          <ac:chgData name="Muhammad Saufi Abdullah" userId="892dd889085f3acb" providerId="LiveId" clId="{66FFF07F-41E2-4254-AEC1-9583D4F8C918}" dt="2023-10-26T04:29:06.362" v="247" actId="478"/>
          <ac:spMkLst>
            <pc:docMk/>
            <pc:sldMk cId="3406379136" sldId="265"/>
            <ac:spMk id="7" creationId="{D570AB42-9840-0A6C-839B-8DA2849003AE}"/>
          </ac:spMkLst>
        </pc:spChg>
        <pc:spChg chg="add mod">
          <ac:chgData name="Muhammad Saufi Abdullah" userId="892dd889085f3acb" providerId="LiveId" clId="{66FFF07F-41E2-4254-AEC1-9583D4F8C918}" dt="2023-10-26T04:29:07.471" v="248"/>
          <ac:spMkLst>
            <pc:docMk/>
            <pc:sldMk cId="3406379136" sldId="265"/>
            <ac:spMk id="8" creationId="{CC323BA5-1862-F8FC-B722-72C055187B1A}"/>
          </ac:spMkLst>
        </pc:spChg>
        <pc:picChg chg="mod">
          <ac:chgData name="Muhammad Saufi Abdullah" userId="892dd889085f3acb" providerId="LiveId" clId="{66FFF07F-41E2-4254-AEC1-9583D4F8C918}" dt="2023-10-26T08:33:12.524" v="612" actId="14861"/>
          <ac:picMkLst>
            <pc:docMk/>
            <pc:sldMk cId="3406379136" sldId="265"/>
            <ac:picMk id="1026" creationId="{6B3F0176-84F4-41F5-A587-C7871223FD26}"/>
          </ac:picMkLst>
        </pc:picChg>
      </pc:sldChg>
      <pc:sldChg chg="addSp delSp modSp mod modTransition modAnim">
        <pc:chgData name="Muhammad Saufi Abdullah" userId="892dd889085f3acb" providerId="LiveId" clId="{66FFF07F-41E2-4254-AEC1-9583D4F8C918}" dt="2023-10-26T09:50:58.240" v="1424"/>
        <pc:sldMkLst>
          <pc:docMk/>
          <pc:sldMk cId="2755404502" sldId="266"/>
        </pc:sldMkLst>
        <pc:spChg chg="del mod">
          <ac:chgData name="Muhammad Saufi Abdullah" userId="892dd889085f3acb" providerId="LiveId" clId="{66FFF07F-41E2-4254-AEC1-9583D4F8C918}" dt="2023-10-26T04:31:43.938" v="274" actId="478"/>
          <ac:spMkLst>
            <pc:docMk/>
            <pc:sldMk cId="2755404502" sldId="266"/>
            <ac:spMk id="2" creationId="{16D67052-84E4-8CB2-F886-9F20B2E88C3E}"/>
          </ac:spMkLst>
        </pc:spChg>
        <pc:spChg chg="mod">
          <ac:chgData name="Muhammad Saufi Abdullah" userId="892dd889085f3acb" providerId="LiveId" clId="{66FFF07F-41E2-4254-AEC1-9583D4F8C918}" dt="2023-10-26T08:43:36.700" v="765" actId="120"/>
          <ac:spMkLst>
            <pc:docMk/>
            <pc:sldMk cId="2755404502" sldId="266"/>
            <ac:spMk id="3" creationId="{1CEE8B39-82FD-37C4-A531-2C4D9F7B986C}"/>
          </ac:spMkLst>
        </pc:spChg>
        <pc:spChg chg="mod">
          <ac:chgData name="Muhammad Saufi Abdullah" userId="892dd889085f3acb" providerId="LiveId" clId="{66FFF07F-41E2-4254-AEC1-9583D4F8C918}" dt="2023-10-26T08:43:28.495" v="763" actId="114"/>
          <ac:spMkLst>
            <pc:docMk/>
            <pc:sldMk cId="2755404502" sldId="266"/>
            <ac:spMk id="4" creationId="{2A14D727-B405-A11B-3E4E-2BAB99AA5DE1}"/>
          </ac:spMkLst>
        </pc:spChg>
        <pc:spChg chg="del">
          <ac:chgData name="Muhammad Saufi Abdullah" userId="892dd889085f3acb" providerId="LiveId" clId="{66FFF07F-41E2-4254-AEC1-9583D4F8C918}" dt="2023-10-26T04:18:54.631" v="86" actId="478"/>
          <ac:spMkLst>
            <pc:docMk/>
            <pc:sldMk cId="2755404502" sldId="266"/>
            <ac:spMk id="5" creationId="{C90F9E08-443D-E0C7-68B4-9AA36196F101}"/>
          </ac:spMkLst>
        </pc:spChg>
        <pc:spChg chg="add mod">
          <ac:chgData name="Muhammad Saufi Abdullah" userId="892dd889085f3acb" providerId="LiveId" clId="{66FFF07F-41E2-4254-AEC1-9583D4F8C918}" dt="2023-10-26T04:20:35.484" v="147"/>
          <ac:spMkLst>
            <pc:docMk/>
            <pc:sldMk cId="2755404502" sldId="266"/>
            <ac:spMk id="6" creationId="{88CEDF68-D8AB-ABC7-F76E-590F5711D13E}"/>
          </ac:spMkLst>
        </pc:spChg>
        <pc:spChg chg="add mod">
          <ac:chgData name="Muhammad Saufi Abdullah" userId="892dd889085f3acb" providerId="LiveId" clId="{66FFF07F-41E2-4254-AEC1-9583D4F8C918}" dt="2023-10-26T04:31:40.829" v="273" actId="114"/>
          <ac:spMkLst>
            <pc:docMk/>
            <pc:sldMk cId="2755404502" sldId="266"/>
            <ac:spMk id="7" creationId="{8F226D6E-AE59-C36F-0E2E-2E2683B4A46D}"/>
          </ac:spMkLst>
        </pc:spChg>
        <pc:spChg chg="add del mod">
          <ac:chgData name="Muhammad Saufi Abdullah" userId="892dd889085f3acb" providerId="LiveId" clId="{66FFF07F-41E2-4254-AEC1-9583D4F8C918}" dt="2023-10-26T04:31:46.481" v="275" actId="478"/>
          <ac:spMkLst>
            <pc:docMk/>
            <pc:sldMk cId="2755404502" sldId="266"/>
            <ac:spMk id="9" creationId="{1AA1D50F-8E1A-278A-B305-3016D259122A}"/>
          </ac:spMkLst>
        </pc:spChg>
        <pc:picChg chg="mod">
          <ac:chgData name="Muhammad Saufi Abdullah" userId="892dd889085f3acb" providerId="LiveId" clId="{66FFF07F-41E2-4254-AEC1-9583D4F8C918}" dt="2023-10-26T08:43:41.555" v="766" actId="1076"/>
          <ac:picMkLst>
            <pc:docMk/>
            <pc:sldMk cId="2755404502" sldId="266"/>
            <ac:picMk id="3074" creationId="{8D57AC70-466E-35D2-3748-F7F43B5EF7EC}"/>
          </ac:picMkLst>
        </pc:picChg>
      </pc:sldChg>
      <pc:sldChg chg="addSp delSp modSp mod modTransition">
        <pc:chgData name="Muhammad Saufi Abdullah" userId="892dd889085f3acb" providerId="LiveId" clId="{66FFF07F-41E2-4254-AEC1-9583D4F8C918}" dt="2023-10-26T09:30:33.711" v="1231"/>
        <pc:sldMkLst>
          <pc:docMk/>
          <pc:sldMk cId="3744914696" sldId="267"/>
        </pc:sldMkLst>
        <pc:spChg chg="del mod">
          <ac:chgData name="Muhammad Saufi Abdullah" userId="892dd889085f3acb" providerId="LiveId" clId="{66FFF07F-41E2-4254-AEC1-9583D4F8C918}" dt="2023-10-26T04:32:48.703" v="293" actId="478"/>
          <ac:spMkLst>
            <pc:docMk/>
            <pc:sldMk cId="3744914696" sldId="267"/>
            <ac:spMk id="2" creationId="{AA0FDC8C-BE94-CAB6-7529-5DD743922B20}"/>
          </ac:spMkLst>
        </pc:spChg>
        <pc:spChg chg="mod">
          <ac:chgData name="Muhammad Saufi Abdullah" userId="892dd889085f3acb" providerId="LiveId" clId="{66FFF07F-41E2-4254-AEC1-9583D4F8C918}" dt="2023-10-26T08:47:15.252" v="789" actId="27636"/>
          <ac:spMkLst>
            <pc:docMk/>
            <pc:sldMk cId="3744914696" sldId="267"/>
            <ac:spMk id="3" creationId="{C93705C7-A673-4F2A-4A5B-0EC1E931A91E}"/>
          </ac:spMkLst>
        </pc:spChg>
        <pc:spChg chg="del">
          <ac:chgData name="Muhammad Saufi Abdullah" userId="892dd889085f3acb" providerId="LiveId" clId="{66FFF07F-41E2-4254-AEC1-9583D4F8C918}" dt="2023-10-26T04:18:57.431" v="88" actId="478"/>
          <ac:spMkLst>
            <pc:docMk/>
            <pc:sldMk cId="3744914696" sldId="267"/>
            <ac:spMk id="5" creationId="{31BFD7D3-B7B7-066E-4376-C76493C117AF}"/>
          </ac:spMkLst>
        </pc:spChg>
        <pc:spChg chg="add mod">
          <ac:chgData name="Muhammad Saufi Abdullah" userId="892dd889085f3acb" providerId="LiveId" clId="{66FFF07F-41E2-4254-AEC1-9583D4F8C918}" dt="2023-10-26T04:20:32.648" v="145"/>
          <ac:spMkLst>
            <pc:docMk/>
            <pc:sldMk cId="3744914696" sldId="267"/>
            <ac:spMk id="6" creationId="{E04F3E49-5966-3556-6202-910EBD65E45B}"/>
          </ac:spMkLst>
        </pc:spChg>
        <pc:spChg chg="add mod">
          <ac:chgData name="Muhammad Saufi Abdullah" userId="892dd889085f3acb" providerId="LiveId" clId="{66FFF07F-41E2-4254-AEC1-9583D4F8C918}" dt="2023-10-26T04:32:46.531" v="292" actId="114"/>
          <ac:spMkLst>
            <pc:docMk/>
            <pc:sldMk cId="3744914696" sldId="267"/>
            <ac:spMk id="7" creationId="{FAF93150-E70A-E851-CC84-3915ECBDD78E}"/>
          </ac:spMkLst>
        </pc:spChg>
        <pc:spChg chg="add del mod">
          <ac:chgData name="Muhammad Saufi Abdullah" userId="892dd889085f3acb" providerId="LiveId" clId="{66FFF07F-41E2-4254-AEC1-9583D4F8C918}" dt="2023-10-26T04:32:50.509" v="294" actId="478"/>
          <ac:spMkLst>
            <pc:docMk/>
            <pc:sldMk cId="3744914696" sldId="267"/>
            <ac:spMk id="9" creationId="{D8975AD6-7EA9-481A-4EB1-7BF28FDBECAC}"/>
          </ac:spMkLst>
        </pc:spChg>
        <pc:picChg chg="add mod">
          <ac:chgData name="Muhammad Saufi Abdullah" userId="892dd889085f3acb" providerId="LiveId" clId="{66FFF07F-41E2-4254-AEC1-9583D4F8C918}" dt="2023-10-26T08:44:10.150" v="770"/>
          <ac:picMkLst>
            <pc:docMk/>
            <pc:sldMk cId="3744914696" sldId="267"/>
            <ac:picMk id="2" creationId="{57203B26-A702-8CB5-2F1F-E16EFDA3EA05}"/>
          </ac:picMkLst>
        </pc:picChg>
        <pc:picChg chg="del">
          <ac:chgData name="Muhammad Saufi Abdullah" userId="892dd889085f3acb" providerId="LiveId" clId="{66FFF07F-41E2-4254-AEC1-9583D4F8C918}" dt="2023-10-26T08:44:09.564" v="769" actId="478"/>
          <ac:picMkLst>
            <pc:docMk/>
            <pc:sldMk cId="3744914696" sldId="267"/>
            <ac:picMk id="4" creationId="{AFC22D11-0475-88D3-B2EE-227D3254F47C}"/>
          </ac:picMkLst>
        </pc:picChg>
      </pc:sldChg>
      <pc:sldChg chg="addSp delSp modSp mod modTransition modAnim">
        <pc:chgData name="Muhammad Saufi Abdullah" userId="892dd889085f3acb" providerId="LiveId" clId="{66FFF07F-41E2-4254-AEC1-9583D4F8C918}" dt="2023-10-26T09:38:11.698" v="1309"/>
        <pc:sldMkLst>
          <pc:docMk/>
          <pc:sldMk cId="1925212467" sldId="268"/>
        </pc:sldMkLst>
        <pc:spChg chg="del mod">
          <ac:chgData name="Muhammad Saufi Abdullah" userId="892dd889085f3acb" providerId="LiveId" clId="{66FFF07F-41E2-4254-AEC1-9583D4F8C918}" dt="2023-10-26T04:33:36.255" v="302" actId="478"/>
          <ac:spMkLst>
            <pc:docMk/>
            <pc:sldMk cId="1925212467" sldId="268"/>
            <ac:spMk id="2" creationId="{78A86AF2-F138-60BA-EFEB-61BFDEEE6A00}"/>
          </ac:spMkLst>
        </pc:spChg>
        <pc:spChg chg="del">
          <ac:chgData name="Muhammad Saufi Abdullah" userId="892dd889085f3acb" providerId="LiveId" clId="{66FFF07F-41E2-4254-AEC1-9583D4F8C918}" dt="2023-10-26T04:18:58.691" v="89" actId="478"/>
          <ac:spMkLst>
            <pc:docMk/>
            <pc:sldMk cId="1925212467" sldId="268"/>
            <ac:spMk id="3" creationId="{B82252A9-6A64-B3FE-57F7-573374E9B0C7}"/>
          </ac:spMkLst>
        </pc:spChg>
        <pc:spChg chg="add mod">
          <ac:chgData name="Muhammad Saufi Abdullah" userId="892dd889085f3acb" providerId="LiveId" clId="{66FFF07F-41E2-4254-AEC1-9583D4F8C918}" dt="2023-10-26T04:20:31.366" v="144"/>
          <ac:spMkLst>
            <pc:docMk/>
            <pc:sldMk cId="1925212467" sldId="268"/>
            <ac:spMk id="4" creationId="{1B5897EE-731A-5F4F-1740-C4E1DB04D6C0}"/>
          </ac:spMkLst>
        </pc:spChg>
        <pc:spChg chg="add mod">
          <ac:chgData name="Muhammad Saufi Abdullah" userId="892dd889085f3acb" providerId="LiveId" clId="{66FFF07F-41E2-4254-AEC1-9583D4F8C918}" dt="2023-10-26T04:33:32.398" v="300" actId="20577"/>
          <ac:spMkLst>
            <pc:docMk/>
            <pc:sldMk cId="1925212467" sldId="268"/>
            <ac:spMk id="6" creationId="{9620ADE5-8759-8B97-08E7-C00841EB63EE}"/>
          </ac:spMkLst>
        </pc:spChg>
        <pc:spChg chg="add del mod">
          <ac:chgData name="Muhammad Saufi Abdullah" userId="892dd889085f3acb" providerId="LiveId" clId="{66FFF07F-41E2-4254-AEC1-9583D4F8C918}" dt="2023-10-26T04:33:38.916" v="303" actId="478"/>
          <ac:spMkLst>
            <pc:docMk/>
            <pc:sldMk cId="1925212467" sldId="268"/>
            <ac:spMk id="8" creationId="{B712ED17-AD80-915E-B6D5-EC1172353204}"/>
          </ac:spMkLst>
        </pc:spChg>
        <pc:picChg chg="mod">
          <ac:chgData name="Muhammad Saufi Abdullah" userId="892dd889085f3acb" providerId="LiveId" clId="{66FFF07F-41E2-4254-AEC1-9583D4F8C918}" dt="2023-10-26T08:49:11.788" v="790" actId="14861"/>
          <ac:picMkLst>
            <pc:docMk/>
            <pc:sldMk cId="1925212467" sldId="268"/>
            <ac:picMk id="5" creationId="{0ACA81D4-D0D5-C794-C7D2-6C24C944388B}"/>
          </ac:picMkLst>
        </pc:picChg>
      </pc:sldChg>
      <pc:sldChg chg="addSp delSp modSp mod modTransition modAnim">
        <pc:chgData name="Muhammad Saufi Abdullah" userId="892dd889085f3acb" providerId="LiveId" clId="{66FFF07F-41E2-4254-AEC1-9583D4F8C918}" dt="2023-10-26T09:38:15.971" v="1310"/>
        <pc:sldMkLst>
          <pc:docMk/>
          <pc:sldMk cId="544197538" sldId="269"/>
        </pc:sldMkLst>
        <pc:spChg chg="del mod">
          <ac:chgData name="Muhammad Saufi Abdullah" userId="892dd889085f3acb" providerId="LiveId" clId="{66FFF07F-41E2-4254-AEC1-9583D4F8C918}" dt="2023-10-26T04:34:03.746" v="308" actId="478"/>
          <ac:spMkLst>
            <pc:docMk/>
            <pc:sldMk cId="544197538" sldId="269"/>
            <ac:spMk id="2" creationId="{C094EEBB-ADE5-D1C4-F49D-D4A662A6C47E}"/>
          </ac:spMkLst>
        </pc:spChg>
        <pc:spChg chg="del">
          <ac:chgData name="Muhammad Saufi Abdullah" userId="892dd889085f3acb" providerId="LiveId" clId="{66FFF07F-41E2-4254-AEC1-9583D4F8C918}" dt="2023-10-26T04:19:00.468" v="90" actId="478"/>
          <ac:spMkLst>
            <pc:docMk/>
            <pc:sldMk cId="544197538" sldId="269"/>
            <ac:spMk id="3" creationId="{BA7C860F-D5F2-E56A-735D-0DBB9E016A2B}"/>
          </ac:spMkLst>
        </pc:spChg>
        <pc:spChg chg="add mod">
          <ac:chgData name="Muhammad Saufi Abdullah" userId="892dd889085f3acb" providerId="LiveId" clId="{66FFF07F-41E2-4254-AEC1-9583D4F8C918}" dt="2023-10-26T04:20:30.035" v="143"/>
          <ac:spMkLst>
            <pc:docMk/>
            <pc:sldMk cId="544197538" sldId="269"/>
            <ac:spMk id="4" creationId="{5D10274C-9A92-36BE-9727-9A518FA98057}"/>
          </ac:spMkLst>
        </pc:spChg>
        <pc:spChg chg="add mod">
          <ac:chgData name="Muhammad Saufi Abdullah" userId="892dd889085f3acb" providerId="LiveId" clId="{66FFF07F-41E2-4254-AEC1-9583D4F8C918}" dt="2023-10-26T04:34:00.943" v="307"/>
          <ac:spMkLst>
            <pc:docMk/>
            <pc:sldMk cId="544197538" sldId="269"/>
            <ac:spMk id="6" creationId="{EDAF2151-8AC3-CDCE-06C4-1794354C8F4F}"/>
          </ac:spMkLst>
        </pc:spChg>
        <pc:spChg chg="add del mod">
          <ac:chgData name="Muhammad Saufi Abdullah" userId="892dd889085f3acb" providerId="LiveId" clId="{66FFF07F-41E2-4254-AEC1-9583D4F8C918}" dt="2023-10-26T04:34:05.051" v="309" actId="478"/>
          <ac:spMkLst>
            <pc:docMk/>
            <pc:sldMk cId="544197538" sldId="269"/>
            <ac:spMk id="8" creationId="{533D4949-ACA7-5AA4-4402-A05875FE7235}"/>
          </ac:spMkLst>
        </pc:spChg>
        <pc:picChg chg="mod">
          <ac:chgData name="Muhammad Saufi Abdullah" userId="892dd889085f3acb" providerId="LiveId" clId="{66FFF07F-41E2-4254-AEC1-9583D4F8C918}" dt="2023-10-26T08:49:17.858" v="791" actId="14861"/>
          <ac:picMkLst>
            <pc:docMk/>
            <pc:sldMk cId="544197538" sldId="269"/>
            <ac:picMk id="5" creationId="{9AFB8580-4C1C-F0E9-6802-5E78906BB488}"/>
          </ac:picMkLst>
        </pc:picChg>
      </pc:sldChg>
      <pc:sldChg chg="addSp delSp modSp mod modTransition modAnim">
        <pc:chgData name="Muhammad Saufi Abdullah" userId="892dd889085f3acb" providerId="LiveId" clId="{66FFF07F-41E2-4254-AEC1-9583D4F8C918}" dt="2023-10-26T09:51:43.565" v="1431"/>
        <pc:sldMkLst>
          <pc:docMk/>
          <pc:sldMk cId="694200357" sldId="270"/>
        </pc:sldMkLst>
        <pc:spChg chg="del">
          <ac:chgData name="Muhammad Saufi Abdullah" userId="892dd889085f3acb" providerId="LiveId" clId="{66FFF07F-41E2-4254-AEC1-9583D4F8C918}" dt="2023-10-26T04:51:17.699" v="316" actId="478"/>
          <ac:spMkLst>
            <pc:docMk/>
            <pc:sldMk cId="694200357" sldId="270"/>
            <ac:spMk id="2" creationId="{D984A606-9834-F13C-42A9-E41D60B0099B}"/>
          </ac:spMkLst>
        </pc:spChg>
        <pc:spChg chg="mod">
          <ac:chgData name="Muhammad Saufi Abdullah" userId="892dd889085f3acb" providerId="LiveId" clId="{66FFF07F-41E2-4254-AEC1-9583D4F8C918}" dt="2023-10-26T08:51:08.524" v="804" actId="2711"/>
          <ac:spMkLst>
            <pc:docMk/>
            <pc:sldMk cId="694200357" sldId="270"/>
            <ac:spMk id="3" creationId="{B6D3CBDD-DF2C-A8FA-76A0-F3E10C876556}"/>
          </ac:spMkLst>
        </pc:spChg>
        <pc:spChg chg="mod">
          <ac:chgData name="Muhammad Saufi Abdullah" userId="892dd889085f3acb" providerId="LiveId" clId="{66FFF07F-41E2-4254-AEC1-9583D4F8C918}" dt="2023-10-26T08:51:52.555" v="812"/>
          <ac:spMkLst>
            <pc:docMk/>
            <pc:sldMk cId="694200357" sldId="270"/>
            <ac:spMk id="4" creationId="{ABDFA0D4-B124-A69E-48F4-4E821E1A7A61}"/>
          </ac:spMkLst>
        </pc:spChg>
        <pc:spChg chg="del">
          <ac:chgData name="Muhammad Saufi Abdullah" userId="892dd889085f3acb" providerId="LiveId" clId="{66FFF07F-41E2-4254-AEC1-9583D4F8C918}" dt="2023-10-26T04:19:04.473" v="92" actId="478"/>
          <ac:spMkLst>
            <pc:docMk/>
            <pc:sldMk cId="694200357" sldId="270"/>
            <ac:spMk id="6" creationId="{99D8B37F-4A49-6B97-7B54-B27100B2BC41}"/>
          </ac:spMkLst>
        </pc:spChg>
        <pc:spChg chg="add mod">
          <ac:chgData name="Muhammad Saufi Abdullah" userId="892dd889085f3acb" providerId="LiveId" clId="{66FFF07F-41E2-4254-AEC1-9583D4F8C918}" dt="2023-10-26T04:20:27.586" v="141"/>
          <ac:spMkLst>
            <pc:docMk/>
            <pc:sldMk cId="694200357" sldId="270"/>
            <ac:spMk id="8" creationId="{DF6348A7-F263-0D4B-602B-5AA1B4187760}"/>
          </ac:spMkLst>
        </pc:spChg>
        <pc:spChg chg="add mod">
          <ac:chgData name="Muhammad Saufi Abdullah" userId="892dd889085f3acb" providerId="LiveId" clId="{66FFF07F-41E2-4254-AEC1-9583D4F8C918}" dt="2023-10-26T04:51:15.402" v="315"/>
          <ac:spMkLst>
            <pc:docMk/>
            <pc:sldMk cId="694200357" sldId="270"/>
            <ac:spMk id="9" creationId="{C375EF13-7686-6645-7AC5-2C6368BE4ED7}"/>
          </ac:spMkLst>
        </pc:spChg>
        <pc:spChg chg="add del mod">
          <ac:chgData name="Muhammad Saufi Abdullah" userId="892dd889085f3acb" providerId="LiveId" clId="{66FFF07F-41E2-4254-AEC1-9583D4F8C918}" dt="2023-10-26T04:51:19.940" v="317" actId="478"/>
          <ac:spMkLst>
            <pc:docMk/>
            <pc:sldMk cId="694200357" sldId="270"/>
            <ac:spMk id="11" creationId="{D64750BD-A8CF-81F2-F4FA-5361A6798003}"/>
          </ac:spMkLst>
        </pc:spChg>
        <pc:picChg chg="mod">
          <ac:chgData name="Muhammad Saufi Abdullah" userId="892dd889085f3acb" providerId="LiveId" clId="{66FFF07F-41E2-4254-AEC1-9583D4F8C918}" dt="2023-10-26T08:51:20.222" v="807" actId="14861"/>
          <ac:picMkLst>
            <pc:docMk/>
            <pc:sldMk cId="694200357" sldId="270"/>
            <ac:picMk id="5" creationId="{6245B49C-2D87-AB66-E4FC-447C990E270A}"/>
          </ac:picMkLst>
        </pc:picChg>
        <pc:picChg chg="mod">
          <ac:chgData name="Muhammad Saufi Abdullah" userId="892dd889085f3acb" providerId="LiveId" clId="{66FFF07F-41E2-4254-AEC1-9583D4F8C918}" dt="2023-10-26T08:52:06.513" v="814" actId="1076"/>
          <ac:picMkLst>
            <pc:docMk/>
            <pc:sldMk cId="694200357" sldId="270"/>
            <ac:picMk id="7" creationId="{0A2F403D-25C8-23FD-846F-ACFD5B281CC9}"/>
          </ac:picMkLst>
        </pc:picChg>
      </pc:sldChg>
      <pc:sldChg chg="addSp delSp modSp mod modTransition modAnim">
        <pc:chgData name="Muhammad Saufi Abdullah" userId="892dd889085f3acb" providerId="LiveId" clId="{66FFF07F-41E2-4254-AEC1-9583D4F8C918}" dt="2023-10-26T09:52:03.092" v="1434"/>
        <pc:sldMkLst>
          <pc:docMk/>
          <pc:sldMk cId="3296747247" sldId="271"/>
        </pc:sldMkLst>
        <pc:spChg chg="del mod">
          <ac:chgData name="Muhammad Saufi Abdullah" userId="892dd889085f3acb" providerId="LiveId" clId="{66FFF07F-41E2-4254-AEC1-9583D4F8C918}" dt="2023-10-26T04:51:32.937" v="321" actId="478"/>
          <ac:spMkLst>
            <pc:docMk/>
            <pc:sldMk cId="3296747247" sldId="271"/>
            <ac:spMk id="2" creationId="{00399CEE-E9AB-1AC4-4D28-46E8B5A64D2E}"/>
          </ac:spMkLst>
        </pc:spChg>
        <pc:spChg chg="mod">
          <ac:chgData name="Muhammad Saufi Abdullah" userId="892dd889085f3acb" providerId="LiveId" clId="{66FFF07F-41E2-4254-AEC1-9583D4F8C918}" dt="2023-10-26T08:53:18.474" v="837" actId="1076"/>
          <ac:spMkLst>
            <pc:docMk/>
            <pc:sldMk cId="3296747247" sldId="271"/>
            <ac:spMk id="3" creationId="{CB8F3C65-4BEC-4A30-B158-7868B7E81F47}"/>
          </ac:spMkLst>
        </pc:spChg>
        <pc:spChg chg="del">
          <ac:chgData name="Muhammad Saufi Abdullah" userId="892dd889085f3acb" providerId="LiveId" clId="{66FFF07F-41E2-4254-AEC1-9583D4F8C918}" dt="2023-10-26T04:19:05.759" v="93" actId="478"/>
          <ac:spMkLst>
            <pc:docMk/>
            <pc:sldMk cId="3296747247" sldId="271"/>
            <ac:spMk id="4" creationId="{2FC6BD41-18B2-B669-6BA5-9F6AD21E0DA7}"/>
          </ac:spMkLst>
        </pc:spChg>
        <pc:spChg chg="add mod">
          <ac:chgData name="Muhammad Saufi Abdullah" userId="892dd889085f3acb" providerId="LiveId" clId="{66FFF07F-41E2-4254-AEC1-9583D4F8C918}" dt="2023-10-26T04:20:26.011" v="140"/>
          <ac:spMkLst>
            <pc:docMk/>
            <pc:sldMk cId="3296747247" sldId="271"/>
            <ac:spMk id="5" creationId="{1F36C558-9CE8-9471-C9A2-AE04B98D2BD1}"/>
          </ac:spMkLst>
        </pc:spChg>
        <pc:spChg chg="add mod">
          <ac:chgData name="Muhammad Saufi Abdullah" userId="892dd889085f3acb" providerId="LiveId" clId="{66FFF07F-41E2-4254-AEC1-9583D4F8C918}" dt="2023-10-26T04:51:30.039" v="319"/>
          <ac:spMkLst>
            <pc:docMk/>
            <pc:sldMk cId="3296747247" sldId="271"/>
            <ac:spMk id="6" creationId="{C02EF56C-0844-48BA-9CBE-02B8444B9718}"/>
          </ac:spMkLst>
        </pc:spChg>
        <pc:spChg chg="add del mod">
          <ac:chgData name="Muhammad Saufi Abdullah" userId="892dd889085f3acb" providerId="LiveId" clId="{66FFF07F-41E2-4254-AEC1-9583D4F8C918}" dt="2023-10-26T04:51:35.317" v="322" actId="478"/>
          <ac:spMkLst>
            <pc:docMk/>
            <pc:sldMk cId="3296747247" sldId="271"/>
            <ac:spMk id="9" creationId="{5F9328FF-4A7D-AFBD-5E77-EA86BA1A51D9}"/>
          </ac:spMkLst>
        </pc:spChg>
        <pc:picChg chg="mod">
          <ac:chgData name="Muhammad Saufi Abdullah" userId="892dd889085f3acb" providerId="LiveId" clId="{66FFF07F-41E2-4254-AEC1-9583D4F8C918}" dt="2023-10-26T08:52:34.184" v="819" actId="1076"/>
          <ac:picMkLst>
            <pc:docMk/>
            <pc:sldMk cId="3296747247" sldId="271"/>
            <ac:picMk id="7" creationId="{E4162E0A-2440-9C2E-782E-8A9A84F45296}"/>
          </ac:picMkLst>
        </pc:picChg>
      </pc:sldChg>
      <pc:sldChg chg="addSp delSp modSp mod modTransition">
        <pc:chgData name="Muhammad Saufi Abdullah" userId="892dd889085f3acb" providerId="LiveId" clId="{66FFF07F-41E2-4254-AEC1-9583D4F8C918}" dt="2023-10-26T09:30:33.711" v="1231"/>
        <pc:sldMkLst>
          <pc:docMk/>
          <pc:sldMk cId="3086881679" sldId="272"/>
        </pc:sldMkLst>
        <pc:spChg chg="del">
          <ac:chgData name="Muhammad Saufi Abdullah" userId="892dd889085f3acb" providerId="LiveId" clId="{66FFF07F-41E2-4254-AEC1-9583D4F8C918}" dt="2023-10-26T04:54:17.481" v="352" actId="478"/>
          <ac:spMkLst>
            <pc:docMk/>
            <pc:sldMk cId="3086881679" sldId="272"/>
            <ac:spMk id="2" creationId="{7BD3994D-785F-58D8-4640-155D3A4537C6}"/>
          </ac:spMkLst>
        </pc:spChg>
        <pc:spChg chg="mod">
          <ac:chgData name="Muhammad Saufi Abdullah" userId="892dd889085f3acb" providerId="LiveId" clId="{66FFF07F-41E2-4254-AEC1-9583D4F8C918}" dt="2023-10-26T09:17:13.065" v="1134" actId="14100"/>
          <ac:spMkLst>
            <pc:docMk/>
            <pc:sldMk cId="3086881679" sldId="272"/>
            <ac:spMk id="3" creationId="{0453FDEB-79C3-3C09-1935-C66FE86AB413}"/>
          </ac:spMkLst>
        </pc:spChg>
        <pc:spChg chg="del">
          <ac:chgData name="Muhammad Saufi Abdullah" userId="892dd889085f3acb" providerId="LiveId" clId="{66FFF07F-41E2-4254-AEC1-9583D4F8C918}" dt="2023-10-26T04:19:44.679" v="113" actId="478"/>
          <ac:spMkLst>
            <pc:docMk/>
            <pc:sldMk cId="3086881679" sldId="272"/>
            <ac:spMk id="4" creationId="{6DA6D730-69A2-3FE7-E5CE-F9105F41AC8E}"/>
          </ac:spMkLst>
        </pc:spChg>
        <pc:spChg chg="add mod">
          <ac:chgData name="Muhammad Saufi Abdullah" userId="892dd889085f3acb" providerId="LiveId" clId="{66FFF07F-41E2-4254-AEC1-9583D4F8C918}" dt="2023-10-26T04:19:57.839" v="120"/>
          <ac:spMkLst>
            <pc:docMk/>
            <pc:sldMk cId="3086881679" sldId="272"/>
            <ac:spMk id="5" creationId="{88C37951-E843-74D2-2CBF-5C7A2572F9B1}"/>
          </ac:spMkLst>
        </pc:spChg>
        <pc:spChg chg="add mod">
          <ac:chgData name="Muhammad Saufi Abdullah" userId="892dd889085f3acb" providerId="LiveId" clId="{66FFF07F-41E2-4254-AEC1-9583D4F8C918}" dt="2023-10-26T04:54:15.007" v="351"/>
          <ac:spMkLst>
            <pc:docMk/>
            <pc:sldMk cId="3086881679" sldId="272"/>
            <ac:spMk id="6" creationId="{AF5BFCD4-E581-FB84-86E0-0368E13EEED7}"/>
          </ac:spMkLst>
        </pc:spChg>
        <pc:spChg chg="add del mod">
          <ac:chgData name="Muhammad Saufi Abdullah" userId="892dd889085f3acb" providerId="LiveId" clId="{66FFF07F-41E2-4254-AEC1-9583D4F8C918}" dt="2023-10-26T04:54:19.655" v="353" actId="478"/>
          <ac:spMkLst>
            <pc:docMk/>
            <pc:sldMk cId="3086881679" sldId="272"/>
            <ac:spMk id="8" creationId="{028B5DFE-8E3C-C435-47B6-33E82E2B7994}"/>
          </ac:spMkLst>
        </pc:spChg>
      </pc:sldChg>
      <pc:sldChg chg="addSp delSp modSp mod modTransition">
        <pc:chgData name="Muhammad Saufi Abdullah" userId="892dd889085f3acb" providerId="LiveId" clId="{66FFF07F-41E2-4254-AEC1-9583D4F8C918}" dt="2023-10-26T09:30:33.711" v="1231"/>
        <pc:sldMkLst>
          <pc:docMk/>
          <pc:sldMk cId="2841721480" sldId="273"/>
        </pc:sldMkLst>
        <pc:spChg chg="del">
          <ac:chgData name="Muhammad Saufi Abdullah" userId="892dd889085f3acb" providerId="LiveId" clId="{66FFF07F-41E2-4254-AEC1-9583D4F8C918}" dt="2023-10-26T04:53:58.770" v="340" actId="478"/>
          <ac:spMkLst>
            <pc:docMk/>
            <pc:sldMk cId="2841721480" sldId="273"/>
            <ac:spMk id="2" creationId="{3F9AF078-6CD1-74DE-DDDB-724536FC187F}"/>
          </ac:spMkLst>
        </pc:spChg>
        <pc:spChg chg="mod">
          <ac:chgData name="Muhammad Saufi Abdullah" userId="892dd889085f3acb" providerId="LiveId" clId="{66FFF07F-41E2-4254-AEC1-9583D4F8C918}" dt="2023-10-26T09:17:46.060" v="1146" actId="2711"/>
          <ac:spMkLst>
            <pc:docMk/>
            <pc:sldMk cId="2841721480" sldId="273"/>
            <ac:spMk id="3" creationId="{B6B25E12-578C-A4BF-E199-5A0CE6672A03}"/>
          </ac:spMkLst>
        </pc:spChg>
        <pc:spChg chg="del">
          <ac:chgData name="Muhammad Saufi Abdullah" userId="892dd889085f3acb" providerId="LiveId" clId="{66FFF07F-41E2-4254-AEC1-9583D4F8C918}" dt="2023-10-26T04:19:46.571" v="115" actId="478"/>
          <ac:spMkLst>
            <pc:docMk/>
            <pc:sldMk cId="2841721480" sldId="273"/>
            <ac:spMk id="4" creationId="{51CE492B-5C76-AA63-D1A8-112254AD969F}"/>
          </ac:spMkLst>
        </pc:spChg>
        <pc:spChg chg="add mod">
          <ac:chgData name="Muhammad Saufi Abdullah" userId="892dd889085f3acb" providerId="LiveId" clId="{66FFF07F-41E2-4254-AEC1-9583D4F8C918}" dt="2023-10-26T04:19:52.541" v="118"/>
          <ac:spMkLst>
            <pc:docMk/>
            <pc:sldMk cId="2841721480" sldId="273"/>
            <ac:spMk id="5" creationId="{687AD3F9-4D30-A546-5278-09ADD2A9FB6D}"/>
          </ac:spMkLst>
        </pc:spChg>
        <pc:spChg chg="add mod">
          <ac:chgData name="Muhammad Saufi Abdullah" userId="892dd889085f3acb" providerId="LiveId" clId="{66FFF07F-41E2-4254-AEC1-9583D4F8C918}" dt="2023-10-26T04:53:56.242" v="339"/>
          <ac:spMkLst>
            <pc:docMk/>
            <pc:sldMk cId="2841721480" sldId="273"/>
            <ac:spMk id="6" creationId="{BAD201DF-FB87-01E1-39D7-0829205B693D}"/>
          </ac:spMkLst>
        </pc:spChg>
        <pc:spChg chg="add del mod">
          <ac:chgData name="Muhammad Saufi Abdullah" userId="892dd889085f3acb" providerId="LiveId" clId="{66FFF07F-41E2-4254-AEC1-9583D4F8C918}" dt="2023-10-26T04:53:59.767" v="341" actId="478"/>
          <ac:spMkLst>
            <pc:docMk/>
            <pc:sldMk cId="2841721480" sldId="273"/>
            <ac:spMk id="8" creationId="{2736BDD5-ADDB-C5E6-6155-A0FFCC2FBDA1}"/>
          </ac:spMkLst>
        </pc:spChg>
      </pc:sldChg>
      <pc:sldChg chg="addSp delSp modSp mod modTransition modAnim">
        <pc:chgData name="Muhammad Saufi Abdullah" userId="892dd889085f3acb" providerId="LiveId" clId="{66FFF07F-41E2-4254-AEC1-9583D4F8C918}" dt="2023-10-26T09:49:23.819" v="1423"/>
        <pc:sldMkLst>
          <pc:docMk/>
          <pc:sldMk cId="1382430983" sldId="274"/>
        </pc:sldMkLst>
        <pc:spChg chg="del">
          <ac:chgData name="Muhammad Saufi Abdullah" userId="892dd889085f3acb" providerId="LiveId" clId="{66FFF07F-41E2-4254-AEC1-9583D4F8C918}" dt="2023-10-26T08:59:47.197" v="914" actId="478"/>
          <ac:spMkLst>
            <pc:docMk/>
            <pc:sldMk cId="1382430983" sldId="274"/>
            <ac:spMk id="2" creationId="{CBDD3C45-847A-6E39-D9AB-10D87D1BC060}"/>
          </ac:spMkLst>
        </pc:spChg>
        <pc:spChg chg="mod">
          <ac:chgData name="Muhammad Saufi Abdullah" userId="892dd889085f3acb" providerId="LiveId" clId="{66FFF07F-41E2-4254-AEC1-9583D4F8C918}" dt="2023-10-26T09:00:41.942" v="937" actId="1076"/>
          <ac:spMkLst>
            <pc:docMk/>
            <pc:sldMk cId="1382430983" sldId="274"/>
            <ac:spMk id="3" creationId="{1C4FDF81-862A-4BA2-9AC9-2811E60467ED}"/>
          </ac:spMkLst>
        </pc:spChg>
        <pc:spChg chg="del">
          <ac:chgData name="Muhammad Saufi Abdullah" userId="892dd889085f3acb" providerId="LiveId" clId="{66FFF07F-41E2-4254-AEC1-9583D4F8C918}" dt="2023-10-26T04:19:47.989" v="116" actId="478"/>
          <ac:spMkLst>
            <pc:docMk/>
            <pc:sldMk cId="1382430983" sldId="274"/>
            <ac:spMk id="4" creationId="{0FEA28FE-7594-1667-378E-2589DCE85AB9}"/>
          </ac:spMkLst>
        </pc:spChg>
        <pc:spChg chg="add mod">
          <ac:chgData name="Muhammad Saufi Abdullah" userId="892dd889085f3acb" providerId="LiveId" clId="{66FFF07F-41E2-4254-AEC1-9583D4F8C918}" dt="2023-10-26T04:19:50.297" v="117"/>
          <ac:spMkLst>
            <pc:docMk/>
            <pc:sldMk cId="1382430983" sldId="274"/>
            <ac:spMk id="5" creationId="{E0351CA4-37AB-58ED-4DF4-AD3E07D1B5C3}"/>
          </ac:spMkLst>
        </pc:spChg>
        <pc:spChg chg="add del mod">
          <ac:chgData name="Muhammad Saufi Abdullah" userId="892dd889085f3acb" providerId="LiveId" clId="{66FFF07F-41E2-4254-AEC1-9583D4F8C918}" dt="2023-10-26T08:59:50.601" v="915" actId="478"/>
          <ac:spMkLst>
            <pc:docMk/>
            <pc:sldMk cId="1382430983" sldId="274"/>
            <ac:spMk id="6" creationId="{74912978-FFB4-2F86-5436-18A56E9EFF28}"/>
          </ac:spMkLst>
        </pc:spChg>
        <pc:spChg chg="add mod">
          <ac:chgData name="Muhammad Saufi Abdullah" userId="892dd889085f3acb" providerId="LiveId" clId="{66FFF07F-41E2-4254-AEC1-9583D4F8C918}" dt="2023-10-26T09:00:08.115" v="928" actId="20577"/>
          <ac:spMkLst>
            <pc:docMk/>
            <pc:sldMk cId="1382430983" sldId="274"/>
            <ac:spMk id="7" creationId="{CD48C454-2FD4-9B21-E30F-FB759661E6B9}"/>
          </ac:spMkLst>
        </pc:spChg>
        <pc:picChg chg="add mod">
          <ac:chgData name="Muhammad Saufi Abdullah" userId="892dd889085f3acb" providerId="LiveId" clId="{66FFF07F-41E2-4254-AEC1-9583D4F8C918}" dt="2023-10-26T09:01:05.751" v="942" actId="1076"/>
          <ac:picMkLst>
            <pc:docMk/>
            <pc:sldMk cId="1382430983" sldId="274"/>
            <ac:picMk id="8" creationId="{13CC7E25-E3AC-5D1E-59DE-5BCC129CEB39}"/>
          </ac:picMkLst>
        </pc:picChg>
        <pc:picChg chg="mod">
          <ac:chgData name="Muhammad Saufi Abdullah" userId="892dd889085f3acb" providerId="LiveId" clId="{66FFF07F-41E2-4254-AEC1-9583D4F8C918}" dt="2023-10-26T09:01:13.207" v="943" actId="14861"/>
          <ac:picMkLst>
            <pc:docMk/>
            <pc:sldMk cId="1382430983" sldId="274"/>
            <ac:picMk id="1026" creationId="{462EAB80-A8CA-6AB7-9695-50E2010BC6BA}"/>
          </ac:picMkLst>
        </pc:picChg>
      </pc:sldChg>
      <pc:sldChg chg="addSp delSp modSp mod modTransition modAnim">
        <pc:chgData name="Muhammad Saufi Abdullah" userId="892dd889085f3acb" providerId="LiveId" clId="{66FFF07F-41E2-4254-AEC1-9583D4F8C918}" dt="2023-10-26T09:39:02.304" v="1320"/>
        <pc:sldMkLst>
          <pc:docMk/>
          <pc:sldMk cId="4231392375" sldId="275"/>
        </pc:sldMkLst>
        <pc:spChg chg="del">
          <ac:chgData name="Muhammad Saufi Abdullah" userId="892dd889085f3acb" providerId="LiveId" clId="{66FFF07F-41E2-4254-AEC1-9583D4F8C918}" dt="2023-10-26T04:19:07.040" v="94" actId="478"/>
          <ac:spMkLst>
            <pc:docMk/>
            <pc:sldMk cId="4231392375" sldId="275"/>
            <ac:spMk id="2" creationId="{198E5653-DE31-17DD-8DAB-D653C54B77A0}"/>
          </ac:spMkLst>
        </pc:spChg>
        <pc:spChg chg="add mod">
          <ac:chgData name="Muhammad Saufi Abdullah" userId="892dd889085f3acb" providerId="LiveId" clId="{66FFF07F-41E2-4254-AEC1-9583D4F8C918}" dt="2023-10-26T04:20:24.710" v="139"/>
          <ac:spMkLst>
            <pc:docMk/>
            <pc:sldMk cId="4231392375" sldId="275"/>
            <ac:spMk id="3" creationId="{2553C26E-CA9C-5C16-A02A-AB6B4CB0CC5B}"/>
          </ac:spMkLst>
        </pc:spChg>
        <pc:spChg chg="mod">
          <ac:chgData name="Muhammad Saufi Abdullah" userId="892dd889085f3acb" providerId="LiveId" clId="{66FFF07F-41E2-4254-AEC1-9583D4F8C918}" dt="2023-10-26T08:54:18.077" v="853" actId="27636"/>
          <ac:spMkLst>
            <pc:docMk/>
            <pc:sldMk cId="4231392375" sldId="275"/>
            <ac:spMk id="6" creationId="{F095593E-3A5E-D0A6-7A89-452DCC03233A}"/>
          </ac:spMkLst>
        </pc:spChg>
        <pc:spChg chg="mod">
          <ac:chgData name="Muhammad Saufi Abdullah" userId="892dd889085f3acb" providerId="LiveId" clId="{66FFF07F-41E2-4254-AEC1-9583D4F8C918}" dt="2023-10-26T08:54:18.026" v="852" actId="255"/>
          <ac:spMkLst>
            <pc:docMk/>
            <pc:sldMk cId="4231392375" sldId="275"/>
            <ac:spMk id="10" creationId="{42350A01-6E4C-F8A8-56E9-72D7E4C870A5}"/>
          </ac:spMkLst>
        </pc:spChg>
        <pc:picChg chg="mod">
          <ac:chgData name="Muhammad Saufi Abdullah" userId="892dd889085f3acb" providerId="LiveId" clId="{66FFF07F-41E2-4254-AEC1-9583D4F8C918}" dt="2023-10-26T08:53:41.241" v="842"/>
          <ac:picMkLst>
            <pc:docMk/>
            <pc:sldMk cId="4231392375" sldId="275"/>
            <ac:picMk id="9" creationId="{146BB0C0-9D82-B7C3-1CDC-53E7E9014280}"/>
          </ac:picMkLst>
        </pc:picChg>
        <pc:picChg chg="mod">
          <ac:chgData name="Muhammad Saufi Abdullah" userId="892dd889085f3acb" providerId="LiveId" clId="{66FFF07F-41E2-4254-AEC1-9583D4F8C918}" dt="2023-10-26T08:53:43.857" v="844"/>
          <ac:picMkLst>
            <pc:docMk/>
            <pc:sldMk cId="4231392375" sldId="275"/>
            <ac:picMk id="13" creationId="{9B28339A-28D6-3ED7-8683-F2F92D4285AA}"/>
          </ac:picMkLst>
        </pc:picChg>
      </pc:sldChg>
      <pc:sldChg chg="addSp delSp modSp mod modTransition modAnim">
        <pc:chgData name="Muhammad Saufi Abdullah" userId="892dd889085f3acb" providerId="LiveId" clId="{66FFF07F-41E2-4254-AEC1-9583D4F8C918}" dt="2023-10-26T09:42:24" v="1349"/>
        <pc:sldMkLst>
          <pc:docMk/>
          <pc:sldMk cId="3765823507" sldId="277"/>
        </pc:sldMkLst>
        <pc:spChg chg="del">
          <ac:chgData name="Muhammad Saufi Abdullah" userId="892dd889085f3acb" providerId="LiveId" clId="{66FFF07F-41E2-4254-AEC1-9583D4F8C918}" dt="2023-10-26T04:19:10.963" v="96" actId="478"/>
          <ac:spMkLst>
            <pc:docMk/>
            <pc:sldMk cId="3765823507" sldId="277"/>
            <ac:spMk id="2" creationId="{5BE344BA-6B1E-7246-B5B9-D1FF6613B9FC}"/>
          </ac:spMkLst>
        </pc:spChg>
        <pc:spChg chg="add mod">
          <ac:chgData name="Muhammad Saufi Abdullah" userId="892dd889085f3acb" providerId="LiveId" clId="{66FFF07F-41E2-4254-AEC1-9583D4F8C918}" dt="2023-10-26T04:20:22.215" v="137"/>
          <ac:spMkLst>
            <pc:docMk/>
            <pc:sldMk cId="3765823507" sldId="277"/>
            <ac:spMk id="3" creationId="{5730C559-D191-36CE-264E-F6A8BE8C4DB2}"/>
          </ac:spMkLst>
        </pc:spChg>
        <pc:spChg chg="mod">
          <ac:chgData name="Muhammad Saufi Abdullah" userId="892dd889085f3acb" providerId="LiveId" clId="{66FFF07F-41E2-4254-AEC1-9583D4F8C918}" dt="2023-10-26T08:55:45.895" v="874" actId="1076"/>
          <ac:spMkLst>
            <pc:docMk/>
            <pc:sldMk cId="3765823507" sldId="277"/>
            <ac:spMk id="6" creationId="{F095593E-3A5E-D0A6-7A89-452DCC03233A}"/>
          </ac:spMkLst>
        </pc:spChg>
      </pc:sldChg>
      <pc:sldChg chg="addSp delSp modSp mod modTransition modAnim">
        <pc:chgData name="Muhammad Saufi Abdullah" userId="892dd889085f3acb" providerId="LiveId" clId="{66FFF07F-41E2-4254-AEC1-9583D4F8C918}" dt="2023-10-26T09:30:33.711" v="1231"/>
        <pc:sldMkLst>
          <pc:docMk/>
          <pc:sldMk cId="332492891" sldId="278"/>
        </pc:sldMkLst>
        <pc:spChg chg="mod">
          <ac:chgData name="Muhammad Saufi Abdullah" userId="892dd889085f3acb" providerId="LiveId" clId="{66FFF07F-41E2-4254-AEC1-9583D4F8C918}" dt="2023-10-26T04:17:02.366" v="61" actId="2085"/>
          <ac:spMkLst>
            <pc:docMk/>
            <pc:sldMk cId="332492891" sldId="278"/>
            <ac:spMk id="2" creationId="{CB79F2E2-F949-D5CA-DFD4-B6A28A1CC562}"/>
          </ac:spMkLst>
        </pc:spChg>
        <pc:spChg chg="del">
          <ac:chgData name="Muhammad Saufi Abdullah" userId="892dd889085f3acb" providerId="LiveId" clId="{66FFF07F-41E2-4254-AEC1-9583D4F8C918}" dt="2023-10-26T04:17:20.577" v="65" actId="478"/>
          <ac:spMkLst>
            <pc:docMk/>
            <pc:sldMk cId="332492891" sldId="278"/>
            <ac:spMk id="3" creationId="{B0798680-A88E-5AEA-0ECA-76BE913B85EA}"/>
          </ac:spMkLst>
        </pc:spChg>
        <pc:spChg chg="add mod">
          <ac:chgData name="Muhammad Saufi Abdullah" userId="892dd889085f3acb" providerId="LiveId" clId="{66FFF07F-41E2-4254-AEC1-9583D4F8C918}" dt="2023-10-26T04:17:21.650" v="66"/>
          <ac:spMkLst>
            <pc:docMk/>
            <pc:sldMk cId="332492891" sldId="278"/>
            <ac:spMk id="4" creationId="{FD6B9130-CB43-9642-4D63-3BB229DD4D24}"/>
          </ac:spMkLst>
        </pc:spChg>
        <pc:spChg chg="mod">
          <ac:chgData name="Muhammad Saufi Abdullah" userId="892dd889085f3acb" providerId="LiveId" clId="{66FFF07F-41E2-4254-AEC1-9583D4F8C918}" dt="2023-10-26T04:17:02.366" v="61" actId="2085"/>
          <ac:spMkLst>
            <pc:docMk/>
            <pc:sldMk cId="332492891" sldId="278"/>
            <ac:spMk id="12" creationId="{53B168DC-D9F0-A575-9984-7A9D8133F7F8}"/>
          </ac:spMkLst>
        </pc:spChg>
      </pc:sldChg>
      <pc:sldChg chg="addSp delSp modSp mod modTransition modAnim">
        <pc:chgData name="Muhammad Saufi Abdullah" userId="892dd889085f3acb" providerId="LiveId" clId="{66FFF07F-41E2-4254-AEC1-9583D4F8C918}" dt="2023-10-26T09:36:54.665" v="1303"/>
        <pc:sldMkLst>
          <pc:docMk/>
          <pc:sldMk cId="3023101939" sldId="279"/>
        </pc:sldMkLst>
        <pc:spChg chg="del mod">
          <ac:chgData name="Muhammad Saufi Abdullah" userId="892dd889085f3acb" providerId="LiveId" clId="{66FFF07F-41E2-4254-AEC1-9583D4F8C918}" dt="2023-10-26T04:29:37.728" v="258" actId="478"/>
          <ac:spMkLst>
            <pc:docMk/>
            <pc:sldMk cId="3023101939" sldId="279"/>
            <ac:spMk id="2" creationId="{464FAC42-B72E-A195-0F6C-65FB7DF4AD52}"/>
          </ac:spMkLst>
        </pc:spChg>
        <pc:spChg chg="add del mod">
          <ac:chgData name="Muhammad Saufi Abdullah" userId="892dd889085f3acb" providerId="LiveId" clId="{66FFF07F-41E2-4254-AEC1-9583D4F8C918}" dt="2023-10-26T08:35:59.290" v="624"/>
          <ac:spMkLst>
            <pc:docMk/>
            <pc:sldMk cId="3023101939" sldId="279"/>
            <ac:spMk id="2" creationId="{D4D4B5CB-58CB-07C4-24DB-96D6AD2A3C44}"/>
          </ac:spMkLst>
        </pc:spChg>
        <pc:spChg chg="del">
          <ac:chgData name="Muhammad Saufi Abdullah" userId="892dd889085f3acb" providerId="LiveId" clId="{66FFF07F-41E2-4254-AEC1-9583D4F8C918}" dt="2023-10-26T04:18:49.483" v="82" actId="478"/>
          <ac:spMkLst>
            <pc:docMk/>
            <pc:sldMk cId="3023101939" sldId="279"/>
            <ac:spMk id="3" creationId="{186D5F65-478C-2AA0-4813-059C493207AD}"/>
          </ac:spMkLst>
        </pc:spChg>
        <pc:spChg chg="mod">
          <ac:chgData name="Muhammad Saufi Abdullah" userId="892dd889085f3acb" providerId="LiveId" clId="{66FFF07F-41E2-4254-AEC1-9583D4F8C918}" dt="2023-10-26T08:37:01.784" v="632" actId="113"/>
          <ac:spMkLst>
            <pc:docMk/>
            <pc:sldMk cId="3023101939" sldId="279"/>
            <ac:spMk id="4" creationId="{D8BDAC72-5E3A-1F27-E125-B87C8B141B9C}"/>
          </ac:spMkLst>
        </pc:spChg>
        <pc:spChg chg="mod">
          <ac:chgData name="Muhammad Saufi Abdullah" userId="892dd889085f3acb" providerId="LiveId" clId="{66FFF07F-41E2-4254-AEC1-9583D4F8C918}" dt="2023-10-26T08:36:52.105" v="629" actId="123"/>
          <ac:spMkLst>
            <pc:docMk/>
            <pc:sldMk cId="3023101939" sldId="279"/>
            <ac:spMk id="5" creationId="{D0F7F81C-9033-DFDA-4C97-BB55BAECC19B}"/>
          </ac:spMkLst>
        </pc:spChg>
        <pc:spChg chg="add mod">
          <ac:chgData name="Muhammad Saufi Abdullah" userId="892dd889085f3acb" providerId="LiveId" clId="{66FFF07F-41E2-4254-AEC1-9583D4F8C918}" dt="2023-10-26T04:20:40.625" v="151"/>
          <ac:spMkLst>
            <pc:docMk/>
            <pc:sldMk cId="3023101939" sldId="279"/>
            <ac:spMk id="7" creationId="{508C6C8C-FE78-10FA-4B2B-DEC9F7F9CB22}"/>
          </ac:spMkLst>
        </pc:spChg>
        <pc:spChg chg="add mod">
          <ac:chgData name="Muhammad Saufi Abdullah" userId="892dd889085f3acb" providerId="LiveId" clId="{66FFF07F-41E2-4254-AEC1-9583D4F8C918}" dt="2023-10-26T04:29:43.680" v="261" actId="27636"/>
          <ac:spMkLst>
            <pc:docMk/>
            <pc:sldMk cId="3023101939" sldId="279"/>
            <ac:spMk id="8" creationId="{01027660-86ED-BA40-5BC2-A9A76F811ED3}"/>
          </ac:spMkLst>
        </pc:spChg>
        <pc:spChg chg="add del mod">
          <ac:chgData name="Muhammad Saufi Abdullah" userId="892dd889085f3acb" providerId="LiveId" clId="{66FFF07F-41E2-4254-AEC1-9583D4F8C918}" dt="2023-10-26T04:29:38.857" v="259" actId="478"/>
          <ac:spMkLst>
            <pc:docMk/>
            <pc:sldMk cId="3023101939" sldId="279"/>
            <ac:spMk id="10" creationId="{A416207C-1DBD-1E87-3892-24907323180D}"/>
          </ac:spMkLst>
        </pc:spChg>
        <pc:picChg chg="mod">
          <ac:chgData name="Muhammad Saufi Abdullah" userId="892dd889085f3acb" providerId="LiveId" clId="{66FFF07F-41E2-4254-AEC1-9583D4F8C918}" dt="2023-10-26T08:37:08.177" v="633" actId="1076"/>
          <ac:picMkLst>
            <pc:docMk/>
            <pc:sldMk cId="3023101939" sldId="279"/>
            <ac:picMk id="3" creationId="{84EF4845-00F3-EAB6-E3C1-AA086A87A652}"/>
          </ac:picMkLst>
        </pc:picChg>
        <pc:picChg chg="del mod">
          <ac:chgData name="Muhammad Saufi Abdullah" userId="892dd889085f3acb" providerId="LiveId" clId="{66FFF07F-41E2-4254-AEC1-9583D4F8C918}" dt="2023-10-26T08:35:59.290" v="624"/>
          <ac:picMkLst>
            <pc:docMk/>
            <pc:sldMk cId="3023101939" sldId="279"/>
            <ac:picMk id="6" creationId="{11EA52D4-26E8-C3A9-1A53-83ADCB4FED35}"/>
          </ac:picMkLst>
        </pc:picChg>
      </pc:sldChg>
      <pc:sldChg chg="addSp delSp modSp mod modTransition modAnim">
        <pc:chgData name="Muhammad Saufi Abdullah" userId="892dd889085f3acb" providerId="LiveId" clId="{66FFF07F-41E2-4254-AEC1-9583D4F8C918}" dt="2023-10-26T09:39:04.726" v="1321"/>
        <pc:sldMkLst>
          <pc:docMk/>
          <pc:sldMk cId="3531562750" sldId="281"/>
        </pc:sldMkLst>
        <pc:spChg chg="del">
          <ac:chgData name="Muhammad Saufi Abdullah" userId="892dd889085f3acb" providerId="LiveId" clId="{66FFF07F-41E2-4254-AEC1-9583D4F8C918}" dt="2023-10-26T04:19:09.713" v="95" actId="478"/>
          <ac:spMkLst>
            <pc:docMk/>
            <pc:sldMk cId="3531562750" sldId="281"/>
            <ac:spMk id="2" creationId="{858CA506-CBF8-189A-0910-F980C5A2875E}"/>
          </ac:spMkLst>
        </pc:spChg>
        <pc:spChg chg="add mod">
          <ac:chgData name="Muhammad Saufi Abdullah" userId="892dd889085f3acb" providerId="LiveId" clId="{66FFF07F-41E2-4254-AEC1-9583D4F8C918}" dt="2023-10-26T04:20:23.519" v="138"/>
          <ac:spMkLst>
            <pc:docMk/>
            <pc:sldMk cId="3531562750" sldId="281"/>
            <ac:spMk id="3" creationId="{77B789F6-61FE-ED30-AB67-E84B25B5DF13}"/>
          </ac:spMkLst>
        </pc:spChg>
        <pc:spChg chg="mod">
          <ac:chgData name="Muhammad Saufi Abdullah" userId="892dd889085f3acb" providerId="LiveId" clId="{66FFF07F-41E2-4254-AEC1-9583D4F8C918}" dt="2023-10-26T08:55:08.795" v="864" actId="404"/>
          <ac:spMkLst>
            <pc:docMk/>
            <pc:sldMk cId="3531562750" sldId="281"/>
            <ac:spMk id="6" creationId="{F095593E-3A5E-D0A6-7A89-452DCC03233A}"/>
          </ac:spMkLst>
        </pc:spChg>
        <pc:picChg chg="mod">
          <ac:chgData name="Muhammad Saufi Abdullah" userId="892dd889085f3acb" providerId="LiveId" clId="{66FFF07F-41E2-4254-AEC1-9583D4F8C918}" dt="2023-10-26T08:54:45.073" v="860"/>
          <ac:picMkLst>
            <pc:docMk/>
            <pc:sldMk cId="3531562750" sldId="281"/>
            <ac:picMk id="8" creationId="{E6AA838D-323B-3E3E-8AFC-3D7D1DF8C478}"/>
          </ac:picMkLst>
        </pc:picChg>
      </pc:sldChg>
      <pc:sldChg chg="addSp delSp modSp mod modTransition modAnim">
        <pc:chgData name="Muhammad Saufi Abdullah" userId="892dd889085f3acb" providerId="LiveId" clId="{66FFF07F-41E2-4254-AEC1-9583D4F8C918}" dt="2023-10-26T09:39:25.741" v="1327"/>
        <pc:sldMkLst>
          <pc:docMk/>
          <pc:sldMk cId="696486264" sldId="283"/>
        </pc:sldMkLst>
        <pc:spChg chg="del">
          <ac:chgData name="Muhammad Saufi Abdullah" userId="892dd889085f3acb" providerId="LiveId" clId="{66FFF07F-41E2-4254-AEC1-9583D4F8C918}" dt="2023-10-26T04:19:12.141" v="97" actId="478"/>
          <ac:spMkLst>
            <pc:docMk/>
            <pc:sldMk cId="696486264" sldId="283"/>
            <ac:spMk id="2" creationId="{5E65DEF7-6A4E-47CB-3F00-DC3D735FF70A}"/>
          </ac:spMkLst>
        </pc:spChg>
        <pc:spChg chg="add mod">
          <ac:chgData name="Muhammad Saufi Abdullah" userId="892dd889085f3acb" providerId="LiveId" clId="{66FFF07F-41E2-4254-AEC1-9583D4F8C918}" dt="2023-10-26T04:20:20.796" v="136"/>
          <ac:spMkLst>
            <pc:docMk/>
            <pc:sldMk cId="696486264" sldId="283"/>
            <ac:spMk id="4" creationId="{C6F69859-0C7B-A7E3-1525-49872589D2F4}"/>
          </ac:spMkLst>
        </pc:spChg>
        <pc:spChg chg="mod">
          <ac:chgData name="Muhammad Saufi Abdullah" userId="892dd889085f3acb" providerId="LiveId" clId="{66FFF07F-41E2-4254-AEC1-9583D4F8C918}" dt="2023-10-26T08:55:39.499" v="873" actId="404"/>
          <ac:spMkLst>
            <pc:docMk/>
            <pc:sldMk cId="696486264" sldId="283"/>
            <ac:spMk id="6" creationId="{F095593E-3A5E-D0A6-7A89-452DCC03233A}"/>
          </ac:spMkLst>
        </pc:spChg>
        <pc:picChg chg="mod">
          <ac:chgData name="Muhammad Saufi Abdullah" userId="892dd889085f3acb" providerId="LiveId" clId="{66FFF07F-41E2-4254-AEC1-9583D4F8C918}" dt="2023-10-26T08:55:30.440" v="869" actId="14861"/>
          <ac:picMkLst>
            <pc:docMk/>
            <pc:sldMk cId="696486264" sldId="283"/>
            <ac:picMk id="5" creationId="{173D49A4-5F4C-DD03-0DEB-7AD5896677DF}"/>
          </ac:picMkLst>
        </pc:picChg>
      </pc:sldChg>
      <pc:sldChg chg="addSp delSp modSp mod modTransition modAnim">
        <pc:chgData name="Muhammad Saufi Abdullah" userId="892dd889085f3acb" providerId="LiveId" clId="{66FFF07F-41E2-4254-AEC1-9583D4F8C918}" dt="2023-10-26T09:42:51.667" v="1351"/>
        <pc:sldMkLst>
          <pc:docMk/>
          <pc:sldMk cId="1874113126" sldId="285"/>
        </pc:sldMkLst>
        <pc:spChg chg="del">
          <ac:chgData name="Muhammad Saufi Abdullah" userId="892dd889085f3acb" providerId="LiveId" clId="{66FFF07F-41E2-4254-AEC1-9583D4F8C918}" dt="2023-10-26T04:19:13.372" v="98" actId="478"/>
          <ac:spMkLst>
            <pc:docMk/>
            <pc:sldMk cId="1874113126" sldId="285"/>
            <ac:spMk id="2" creationId="{2B37C53C-5AC5-FBE3-342D-A0C33C656802}"/>
          </ac:spMkLst>
        </pc:spChg>
        <pc:spChg chg="add mod">
          <ac:chgData name="Muhammad Saufi Abdullah" userId="892dd889085f3acb" providerId="LiveId" clId="{66FFF07F-41E2-4254-AEC1-9583D4F8C918}" dt="2023-10-26T04:20:19.494" v="135"/>
          <ac:spMkLst>
            <pc:docMk/>
            <pc:sldMk cId="1874113126" sldId="285"/>
            <ac:spMk id="3" creationId="{DAD0FD85-E46F-FA6B-49E5-B92BE00F50C5}"/>
          </ac:spMkLst>
        </pc:spChg>
        <pc:spChg chg="mod">
          <ac:chgData name="Muhammad Saufi Abdullah" userId="892dd889085f3acb" providerId="LiveId" clId="{66FFF07F-41E2-4254-AEC1-9583D4F8C918}" dt="2023-10-26T08:57:15.548" v="891" actId="120"/>
          <ac:spMkLst>
            <pc:docMk/>
            <pc:sldMk cId="1874113126" sldId="285"/>
            <ac:spMk id="6" creationId="{F095593E-3A5E-D0A6-7A89-452DCC03233A}"/>
          </ac:spMkLst>
        </pc:spChg>
        <pc:spChg chg="mod">
          <ac:chgData name="Muhammad Saufi Abdullah" userId="892dd889085f3acb" providerId="LiveId" clId="{66FFF07F-41E2-4254-AEC1-9583D4F8C918}" dt="2023-10-26T08:57:15.548" v="891" actId="120"/>
          <ac:spMkLst>
            <pc:docMk/>
            <pc:sldMk cId="1874113126" sldId="285"/>
            <ac:spMk id="11" creationId="{99B012E4-288E-471C-C7D9-1683A92E0CC5}"/>
          </ac:spMkLst>
        </pc:spChg>
        <pc:picChg chg="mod">
          <ac:chgData name="Muhammad Saufi Abdullah" userId="892dd889085f3acb" providerId="LiveId" clId="{66FFF07F-41E2-4254-AEC1-9583D4F8C918}" dt="2023-10-26T08:56:12.483" v="876" actId="1076"/>
          <ac:picMkLst>
            <pc:docMk/>
            <pc:sldMk cId="1874113126" sldId="285"/>
            <ac:picMk id="8" creationId="{F0E4076E-B4FB-2B7D-BC19-811A3D5F7B5D}"/>
          </ac:picMkLst>
        </pc:picChg>
        <pc:picChg chg="mod">
          <ac:chgData name="Muhammad Saufi Abdullah" userId="892dd889085f3acb" providerId="LiveId" clId="{66FFF07F-41E2-4254-AEC1-9583D4F8C918}" dt="2023-10-26T08:56:08.754" v="875" actId="14861"/>
          <ac:picMkLst>
            <pc:docMk/>
            <pc:sldMk cId="1874113126" sldId="285"/>
            <ac:picMk id="10" creationId="{8A533F97-7D5A-CDDC-460A-A92CD6FE0E4F}"/>
          </ac:picMkLst>
        </pc:picChg>
        <pc:picChg chg="mod">
          <ac:chgData name="Muhammad Saufi Abdullah" userId="892dd889085f3acb" providerId="LiveId" clId="{66FFF07F-41E2-4254-AEC1-9583D4F8C918}" dt="2023-10-26T08:56:50.103" v="884" actId="1076"/>
          <ac:picMkLst>
            <pc:docMk/>
            <pc:sldMk cId="1874113126" sldId="285"/>
            <ac:picMk id="13" creationId="{098529CF-EE0F-D9F0-2060-3933227101C0}"/>
          </ac:picMkLst>
        </pc:picChg>
        <pc:picChg chg="mod">
          <ac:chgData name="Muhammad Saufi Abdullah" userId="892dd889085f3acb" providerId="LiveId" clId="{66FFF07F-41E2-4254-AEC1-9583D4F8C918}" dt="2023-10-26T08:56:08.754" v="875" actId="14861"/>
          <ac:picMkLst>
            <pc:docMk/>
            <pc:sldMk cId="1874113126" sldId="285"/>
            <ac:picMk id="15" creationId="{6796277C-2929-271F-7E32-1255B4318146}"/>
          </ac:picMkLst>
        </pc:picChg>
      </pc:sldChg>
      <pc:sldChg chg="addSp delSp modSp mod modTransition modAnim">
        <pc:chgData name="Muhammad Saufi Abdullah" userId="892dd889085f3acb" providerId="LiveId" clId="{66FFF07F-41E2-4254-AEC1-9583D4F8C918}" dt="2023-10-26T09:52:44.310" v="1435"/>
        <pc:sldMkLst>
          <pc:docMk/>
          <pc:sldMk cId="1103597165" sldId="287"/>
        </pc:sldMkLst>
        <pc:spChg chg="del">
          <ac:chgData name="Muhammad Saufi Abdullah" userId="892dd889085f3acb" providerId="LiveId" clId="{66FFF07F-41E2-4254-AEC1-9583D4F8C918}" dt="2023-10-26T04:19:14.693" v="99" actId="478"/>
          <ac:spMkLst>
            <pc:docMk/>
            <pc:sldMk cId="1103597165" sldId="287"/>
            <ac:spMk id="2" creationId="{71053E53-BD14-9771-DDA0-860449D41501}"/>
          </ac:spMkLst>
        </pc:spChg>
        <pc:spChg chg="add mod">
          <ac:chgData name="Muhammad Saufi Abdullah" userId="892dd889085f3acb" providerId="LiveId" clId="{66FFF07F-41E2-4254-AEC1-9583D4F8C918}" dt="2023-10-26T04:20:17.026" v="134"/>
          <ac:spMkLst>
            <pc:docMk/>
            <pc:sldMk cId="1103597165" sldId="287"/>
            <ac:spMk id="3" creationId="{6D11D29B-8E5D-1D07-2384-5A8009DEC7DC}"/>
          </ac:spMkLst>
        </pc:spChg>
        <pc:spChg chg="mod">
          <ac:chgData name="Muhammad Saufi Abdullah" userId="892dd889085f3acb" providerId="LiveId" clId="{66FFF07F-41E2-4254-AEC1-9583D4F8C918}" dt="2023-10-26T08:57:36.579" v="898" actId="1076"/>
          <ac:spMkLst>
            <pc:docMk/>
            <pc:sldMk cId="1103597165" sldId="287"/>
            <ac:spMk id="6" creationId="{F095593E-3A5E-D0A6-7A89-452DCC03233A}"/>
          </ac:spMkLst>
        </pc:spChg>
        <pc:picChg chg="mod">
          <ac:chgData name="Muhammad Saufi Abdullah" userId="892dd889085f3acb" providerId="LiveId" clId="{66FFF07F-41E2-4254-AEC1-9583D4F8C918}" dt="2023-10-26T08:57:42.495" v="899" actId="14861"/>
          <ac:picMkLst>
            <pc:docMk/>
            <pc:sldMk cId="1103597165" sldId="287"/>
            <ac:picMk id="8" creationId="{76DB4C7A-1005-392F-100F-AE5D76C90BFF}"/>
          </ac:picMkLst>
        </pc:picChg>
      </pc:sldChg>
      <pc:sldChg chg="addSp delSp modSp mod modTransition modAnim">
        <pc:chgData name="Muhammad Saufi Abdullah" userId="892dd889085f3acb" providerId="LiveId" clId="{66FFF07F-41E2-4254-AEC1-9583D4F8C918}" dt="2023-10-26T09:43:51.357" v="1363"/>
        <pc:sldMkLst>
          <pc:docMk/>
          <pc:sldMk cId="4132831355" sldId="289"/>
        </pc:sldMkLst>
        <pc:spChg chg="del">
          <ac:chgData name="Muhammad Saufi Abdullah" userId="892dd889085f3acb" providerId="LiveId" clId="{66FFF07F-41E2-4254-AEC1-9583D4F8C918}" dt="2023-10-26T04:19:15.971" v="100" actId="478"/>
          <ac:spMkLst>
            <pc:docMk/>
            <pc:sldMk cId="4132831355" sldId="289"/>
            <ac:spMk id="2" creationId="{676A3C4D-456B-BDE8-1A77-A03D461F5024}"/>
          </ac:spMkLst>
        </pc:spChg>
        <pc:spChg chg="add mod">
          <ac:chgData name="Muhammad Saufi Abdullah" userId="892dd889085f3acb" providerId="LiveId" clId="{66FFF07F-41E2-4254-AEC1-9583D4F8C918}" dt="2023-10-26T04:20:15.759" v="133"/>
          <ac:spMkLst>
            <pc:docMk/>
            <pc:sldMk cId="4132831355" sldId="289"/>
            <ac:spMk id="4" creationId="{45AA40CB-9495-248C-FB9F-6393A8E69A06}"/>
          </ac:spMkLst>
        </pc:spChg>
        <pc:spChg chg="mod">
          <ac:chgData name="Muhammad Saufi Abdullah" userId="892dd889085f3acb" providerId="LiveId" clId="{66FFF07F-41E2-4254-AEC1-9583D4F8C918}" dt="2023-10-26T08:57:55.787" v="904" actId="1076"/>
          <ac:spMkLst>
            <pc:docMk/>
            <pc:sldMk cId="4132831355" sldId="289"/>
            <ac:spMk id="6" creationId="{F095593E-3A5E-D0A6-7A89-452DCC03233A}"/>
          </ac:spMkLst>
        </pc:spChg>
        <pc:picChg chg="mod">
          <ac:chgData name="Muhammad Saufi Abdullah" userId="892dd889085f3acb" providerId="LiveId" clId="{66FFF07F-41E2-4254-AEC1-9583D4F8C918}" dt="2023-10-26T08:58:05.374" v="905" actId="14861"/>
          <ac:picMkLst>
            <pc:docMk/>
            <pc:sldMk cId="4132831355" sldId="289"/>
            <ac:picMk id="12" creationId="{929BCB9A-26EB-19C6-5933-E2E5B94667CC}"/>
          </ac:picMkLst>
        </pc:picChg>
      </pc:sldChg>
      <pc:sldChg chg="addSp delSp modSp mod modTransition modAnim">
        <pc:chgData name="Muhammad Saufi Abdullah" userId="892dd889085f3acb" providerId="LiveId" clId="{66FFF07F-41E2-4254-AEC1-9583D4F8C918}" dt="2023-10-26T09:44:51.120" v="1370"/>
        <pc:sldMkLst>
          <pc:docMk/>
          <pc:sldMk cId="2233426939" sldId="290"/>
        </pc:sldMkLst>
        <pc:spChg chg="mod">
          <ac:chgData name="Muhammad Saufi Abdullah" userId="892dd889085f3acb" providerId="LiveId" clId="{66FFF07F-41E2-4254-AEC1-9583D4F8C918}" dt="2023-10-26T09:04:57.202" v="959"/>
          <ac:spMkLst>
            <pc:docMk/>
            <pc:sldMk cId="2233426939" sldId="290"/>
            <ac:spMk id="2" creationId="{3C04FECD-05A8-E79F-5E81-94BF197B8045}"/>
          </ac:spMkLst>
        </pc:spChg>
        <pc:spChg chg="del">
          <ac:chgData name="Muhammad Saufi Abdullah" userId="892dd889085f3acb" providerId="LiveId" clId="{66FFF07F-41E2-4254-AEC1-9583D4F8C918}" dt="2023-10-26T04:19:18.119" v="102" actId="478"/>
          <ac:spMkLst>
            <pc:docMk/>
            <pc:sldMk cId="2233426939" sldId="290"/>
            <ac:spMk id="3" creationId="{CBFA92C2-779D-EF26-D6A8-7C1EBF9A7467}"/>
          </ac:spMkLst>
        </pc:spChg>
        <pc:spChg chg="mod topLvl">
          <ac:chgData name="Muhammad Saufi Abdullah" userId="892dd889085f3acb" providerId="LiveId" clId="{66FFF07F-41E2-4254-AEC1-9583D4F8C918}" dt="2023-10-26T09:06:15.342" v="966" actId="165"/>
          <ac:spMkLst>
            <pc:docMk/>
            <pc:sldMk cId="2233426939" sldId="290"/>
            <ac:spMk id="4" creationId="{052B4105-2D54-6FD8-2817-898B2471D72F}"/>
          </ac:spMkLst>
        </pc:spChg>
        <pc:spChg chg="add mod">
          <ac:chgData name="Muhammad Saufi Abdullah" userId="892dd889085f3acb" providerId="LiveId" clId="{66FFF07F-41E2-4254-AEC1-9583D4F8C918}" dt="2023-10-26T04:20:13.105" v="131"/>
          <ac:spMkLst>
            <pc:docMk/>
            <pc:sldMk cId="2233426939" sldId="290"/>
            <ac:spMk id="5" creationId="{A90340B2-65E6-A996-01D2-DDD6BE27C5C9}"/>
          </ac:spMkLst>
        </pc:spChg>
        <pc:grpChg chg="add del mod">
          <ac:chgData name="Muhammad Saufi Abdullah" userId="892dd889085f3acb" providerId="LiveId" clId="{66FFF07F-41E2-4254-AEC1-9583D4F8C918}" dt="2023-10-26T09:06:15.342" v="966" actId="165"/>
          <ac:grpSpMkLst>
            <pc:docMk/>
            <pc:sldMk cId="2233426939" sldId="290"/>
            <ac:grpSpMk id="3" creationId="{D6A6489F-120C-3181-3675-B7FCE81BEC0B}"/>
          </ac:grpSpMkLst>
        </pc:grpChg>
        <pc:picChg chg="mod topLvl">
          <ac:chgData name="Muhammad Saufi Abdullah" userId="892dd889085f3acb" providerId="LiveId" clId="{66FFF07F-41E2-4254-AEC1-9583D4F8C918}" dt="2023-10-26T09:06:15.342" v="966" actId="165"/>
          <ac:picMkLst>
            <pc:docMk/>
            <pc:sldMk cId="2233426939" sldId="290"/>
            <ac:picMk id="6" creationId="{E853C84F-F90E-13B2-8AD3-1A8E7A509902}"/>
          </ac:picMkLst>
        </pc:picChg>
        <pc:picChg chg="mod">
          <ac:chgData name="Muhammad Saufi Abdullah" userId="892dd889085f3acb" providerId="LiveId" clId="{66FFF07F-41E2-4254-AEC1-9583D4F8C918}" dt="2023-10-26T09:06:00.504" v="962"/>
          <ac:picMkLst>
            <pc:docMk/>
            <pc:sldMk cId="2233426939" sldId="290"/>
            <ac:picMk id="8" creationId="{3EF7DC09-8F01-EDE9-89D7-8EC8D22DD82D}"/>
          </ac:picMkLst>
        </pc:picChg>
      </pc:sldChg>
      <pc:sldChg chg="addSp delSp modSp mod modTransition modAnim">
        <pc:chgData name="Muhammad Saufi Abdullah" userId="892dd889085f3acb" providerId="LiveId" clId="{66FFF07F-41E2-4254-AEC1-9583D4F8C918}" dt="2023-10-26T09:44:22.906" v="1366"/>
        <pc:sldMkLst>
          <pc:docMk/>
          <pc:sldMk cId="3171932882" sldId="291"/>
        </pc:sldMkLst>
        <pc:spChg chg="del">
          <ac:chgData name="Muhammad Saufi Abdullah" userId="892dd889085f3acb" providerId="LiveId" clId="{66FFF07F-41E2-4254-AEC1-9583D4F8C918}" dt="2023-10-26T04:19:17.025" v="101" actId="478"/>
          <ac:spMkLst>
            <pc:docMk/>
            <pc:sldMk cId="3171932882" sldId="291"/>
            <ac:spMk id="2" creationId="{B4AC72D4-098E-6E6B-D400-5EC2EE104BDD}"/>
          </ac:spMkLst>
        </pc:spChg>
        <pc:spChg chg="add mod">
          <ac:chgData name="Muhammad Saufi Abdullah" userId="892dd889085f3acb" providerId="LiveId" clId="{66FFF07F-41E2-4254-AEC1-9583D4F8C918}" dt="2023-10-26T04:20:14.194" v="132"/>
          <ac:spMkLst>
            <pc:docMk/>
            <pc:sldMk cId="3171932882" sldId="291"/>
            <ac:spMk id="3" creationId="{9CEF0AA9-2970-35B3-F568-0C298F1AAF08}"/>
          </ac:spMkLst>
        </pc:spChg>
        <pc:spChg chg="mod">
          <ac:chgData name="Muhammad Saufi Abdullah" userId="892dd889085f3acb" providerId="LiveId" clId="{66FFF07F-41E2-4254-AEC1-9583D4F8C918}" dt="2023-10-26T08:58:33.364" v="912" actId="1076"/>
          <ac:spMkLst>
            <pc:docMk/>
            <pc:sldMk cId="3171932882" sldId="291"/>
            <ac:spMk id="6" creationId="{F095593E-3A5E-D0A6-7A89-452DCC03233A}"/>
          </ac:spMkLst>
        </pc:spChg>
        <pc:picChg chg="mod">
          <ac:chgData name="Muhammad Saufi Abdullah" userId="892dd889085f3acb" providerId="LiveId" clId="{66FFF07F-41E2-4254-AEC1-9583D4F8C918}" dt="2023-10-26T08:58:38.812" v="913" actId="14861"/>
          <ac:picMkLst>
            <pc:docMk/>
            <pc:sldMk cId="3171932882" sldId="291"/>
            <ac:picMk id="15" creationId="{60E6983D-A512-4CBE-DFE0-E7E07EFDA24B}"/>
          </ac:picMkLst>
        </pc:picChg>
      </pc:sldChg>
      <pc:sldChg chg="addSp delSp modSp mod modTransition modAnim">
        <pc:chgData name="Muhammad Saufi Abdullah" userId="892dd889085f3acb" providerId="LiveId" clId="{66FFF07F-41E2-4254-AEC1-9583D4F8C918}" dt="2023-10-26T09:46:09.216" v="1383"/>
        <pc:sldMkLst>
          <pc:docMk/>
          <pc:sldMk cId="3883285256" sldId="293"/>
        </pc:sldMkLst>
        <pc:spChg chg="del">
          <ac:chgData name="Muhammad Saufi Abdullah" userId="892dd889085f3acb" providerId="LiveId" clId="{66FFF07F-41E2-4254-AEC1-9583D4F8C918}" dt="2023-10-26T09:06:27.964" v="968" actId="478"/>
          <ac:spMkLst>
            <pc:docMk/>
            <pc:sldMk cId="3883285256" sldId="293"/>
            <ac:spMk id="2" creationId="{3C04FECD-05A8-E79F-5E81-94BF197B8045}"/>
          </ac:spMkLst>
        </pc:spChg>
        <pc:spChg chg="add mod">
          <ac:chgData name="Muhammad Saufi Abdullah" userId="892dd889085f3acb" providerId="LiveId" clId="{66FFF07F-41E2-4254-AEC1-9583D4F8C918}" dt="2023-10-26T09:06:24.899" v="967"/>
          <ac:spMkLst>
            <pc:docMk/>
            <pc:sldMk cId="3883285256" sldId="293"/>
            <ac:spMk id="3" creationId="{12607BCB-A43B-C6B5-5CA5-85C03FB5D8A0}"/>
          </ac:spMkLst>
        </pc:spChg>
        <pc:spChg chg="del">
          <ac:chgData name="Muhammad Saufi Abdullah" userId="892dd889085f3acb" providerId="LiveId" clId="{66FFF07F-41E2-4254-AEC1-9583D4F8C918}" dt="2023-10-26T04:19:19.145" v="103" actId="478"/>
          <ac:spMkLst>
            <pc:docMk/>
            <pc:sldMk cId="3883285256" sldId="293"/>
            <ac:spMk id="3" creationId="{A0596ECD-AF76-3134-E157-BBF05FF22283}"/>
          </ac:spMkLst>
        </pc:spChg>
        <pc:spChg chg="mod">
          <ac:chgData name="Muhammad Saufi Abdullah" userId="892dd889085f3acb" providerId="LiveId" clId="{66FFF07F-41E2-4254-AEC1-9583D4F8C918}" dt="2023-10-26T09:07:09.738" v="980" actId="14100"/>
          <ac:spMkLst>
            <pc:docMk/>
            <pc:sldMk cId="3883285256" sldId="293"/>
            <ac:spMk id="4" creationId="{052B4105-2D54-6FD8-2817-898B2471D72F}"/>
          </ac:spMkLst>
        </pc:spChg>
        <pc:spChg chg="add mod">
          <ac:chgData name="Muhammad Saufi Abdullah" userId="892dd889085f3acb" providerId="LiveId" clId="{66FFF07F-41E2-4254-AEC1-9583D4F8C918}" dt="2023-10-26T04:20:12.004" v="130"/>
          <ac:spMkLst>
            <pc:docMk/>
            <pc:sldMk cId="3883285256" sldId="293"/>
            <ac:spMk id="6" creationId="{F4318DD6-E283-CDD1-AC78-8C9C10CA93AB}"/>
          </ac:spMkLst>
        </pc:spChg>
        <pc:spChg chg="add del mod">
          <ac:chgData name="Muhammad Saufi Abdullah" userId="892dd889085f3acb" providerId="LiveId" clId="{66FFF07F-41E2-4254-AEC1-9583D4F8C918}" dt="2023-10-26T09:06:29.090" v="969" actId="478"/>
          <ac:spMkLst>
            <pc:docMk/>
            <pc:sldMk cId="3883285256" sldId="293"/>
            <ac:spMk id="10" creationId="{49ECE114-B716-DE79-6E3E-79C0022393F5}"/>
          </ac:spMkLst>
        </pc:spChg>
        <pc:picChg chg="mod">
          <ac:chgData name="Muhammad Saufi Abdullah" userId="892dd889085f3acb" providerId="LiveId" clId="{66FFF07F-41E2-4254-AEC1-9583D4F8C918}" dt="2023-10-26T09:06:54.199" v="973" actId="14861"/>
          <ac:picMkLst>
            <pc:docMk/>
            <pc:sldMk cId="3883285256" sldId="293"/>
            <ac:picMk id="13" creationId="{93B04BEB-6A57-5F3B-CD9F-AE3D44C1B0B3}"/>
          </ac:picMkLst>
        </pc:picChg>
      </pc:sldChg>
      <pc:sldChg chg="addSp delSp modSp mod modTransition modAnim">
        <pc:chgData name="Muhammad Saufi Abdullah" userId="892dd889085f3acb" providerId="LiveId" clId="{66FFF07F-41E2-4254-AEC1-9583D4F8C918}" dt="2023-10-26T09:46:34.073" v="1387"/>
        <pc:sldMkLst>
          <pc:docMk/>
          <pc:sldMk cId="3891581773" sldId="294"/>
        </pc:sldMkLst>
        <pc:spChg chg="del">
          <ac:chgData name="Muhammad Saufi Abdullah" userId="892dd889085f3acb" providerId="LiveId" clId="{66FFF07F-41E2-4254-AEC1-9583D4F8C918}" dt="2023-10-26T09:06:32.213" v="970" actId="478"/>
          <ac:spMkLst>
            <pc:docMk/>
            <pc:sldMk cId="3891581773" sldId="294"/>
            <ac:spMk id="2" creationId="{3C04FECD-05A8-E79F-5E81-94BF197B8045}"/>
          </ac:spMkLst>
        </pc:spChg>
        <pc:spChg chg="del">
          <ac:chgData name="Muhammad Saufi Abdullah" userId="892dd889085f3acb" providerId="LiveId" clId="{66FFF07F-41E2-4254-AEC1-9583D4F8C918}" dt="2023-10-26T04:19:30.516" v="104" actId="478"/>
          <ac:spMkLst>
            <pc:docMk/>
            <pc:sldMk cId="3891581773" sldId="294"/>
            <ac:spMk id="3" creationId="{64551325-82F2-E0C0-F16D-B4BD4BCB55A0}"/>
          </ac:spMkLst>
        </pc:spChg>
        <pc:spChg chg="add mod">
          <ac:chgData name="Muhammad Saufi Abdullah" userId="892dd889085f3acb" providerId="LiveId" clId="{66FFF07F-41E2-4254-AEC1-9583D4F8C918}" dt="2023-10-26T04:20:10.167" v="129"/>
          <ac:spMkLst>
            <pc:docMk/>
            <pc:sldMk cId="3891581773" sldId="294"/>
            <ac:spMk id="4" creationId="{567D6B65-E667-4C6D-86A4-304D6E1BFCE2}"/>
          </ac:spMkLst>
        </pc:spChg>
        <pc:spChg chg="add del mod">
          <ac:chgData name="Muhammad Saufi Abdullah" userId="892dd889085f3acb" providerId="LiveId" clId="{66FFF07F-41E2-4254-AEC1-9583D4F8C918}" dt="2023-10-26T09:06:33.527" v="971" actId="478"/>
          <ac:spMkLst>
            <pc:docMk/>
            <pc:sldMk cId="3891581773" sldId="294"/>
            <ac:spMk id="6" creationId="{0B79BB5F-5C26-E87B-BDBB-E7B2620C845F}"/>
          </ac:spMkLst>
        </pc:spChg>
        <pc:spChg chg="mod topLvl">
          <ac:chgData name="Muhammad Saufi Abdullah" userId="892dd889085f3acb" providerId="LiveId" clId="{66FFF07F-41E2-4254-AEC1-9583D4F8C918}" dt="2023-10-26T09:46:19.793" v="1384" actId="14100"/>
          <ac:spMkLst>
            <pc:docMk/>
            <pc:sldMk cId="3891581773" sldId="294"/>
            <ac:spMk id="7" creationId="{E74DC15C-6A78-5735-7EA0-2A629A05D478}"/>
          </ac:spMkLst>
        </pc:spChg>
        <pc:spChg chg="add mod">
          <ac:chgData name="Muhammad Saufi Abdullah" userId="892dd889085f3acb" providerId="LiveId" clId="{66FFF07F-41E2-4254-AEC1-9583D4F8C918}" dt="2023-10-26T09:06:34.666" v="972"/>
          <ac:spMkLst>
            <pc:docMk/>
            <pc:sldMk cId="3891581773" sldId="294"/>
            <ac:spMk id="8" creationId="{1F3A7EB7-614F-8EFD-F1A9-0893D04F8FBF}"/>
          </ac:spMkLst>
        </pc:spChg>
        <pc:grpChg chg="add del mod">
          <ac:chgData name="Muhammad Saufi Abdullah" userId="892dd889085f3acb" providerId="LiveId" clId="{66FFF07F-41E2-4254-AEC1-9583D4F8C918}" dt="2023-10-26T09:07:31.239" v="984" actId="165"/>
          <ac:grpSpMkLst>
            <pc:docMk/>
            <pc:sldMk cId="3891581773" sldId="294"/>
            <ac:grpSpMk id="9" creationId="{3484314D-691E-F856-88B3-707292432F14}"/>
          </ac:grpSpMkLst>
        </pc:grpChg>
        <pc:picChg chg="mod topLvl">
          <ac:chgData name="Muhammad Saufi Abdullah" userId="892dd889085f3acb" providerId="LiveId" clId="{66FFF07F-41E2-4254-AEC1-9583D4F8C918}" dt="2023-10-26T09:07:36.642" v="985" actId="14861"/>
          <ac:picMkLst>
            <pc:docMk/>
            <pc:sldMk cId="3891581773" sldId="294"/>
            <ac:picMk id="5" creationId="{3117A40E-76F1-ED07-74B5-55E80C1309DD}"/>
          </ac:picMkLst>
        </pc:picChg>
      </pc:sldChg>
      <pc:sldChg chg="addSp delSp modSp mod modTransition modAnim">
        <pc:chgData name="Muhammad Saufi Abdullah" userId="892dd889085f3acb" providerId="LiveId" clId="{66FFF07F-41E2-4254-AEC1-9583D4F8C918}" dt="2023-10-26T09:46:46.655" v="1389"/>
        <pc:sldMkLst>
          <pc:docMk/>
          <pc:sldMk cId="3977957762" sldId="295"/>
        </pc:sldMkLst>
        <pc:spChg chg="mod">
          <ac:chgData name="Muhammad Saufi Abdullah" userId="892dd889085f3acb" providerId="LiveId" clId="{66FFF07F-41E2-4254-AEC1-9583D4F8C918}" dt="2023-10-26T09:08:37.281" v="997" actId="14100"/>
          <ac:spMkLst>
            <pc:docMk/>
            <pc:sldMk cId="3977957762" sldId="295"/>
            <ac:spMk id="2" creationId="{56F331F7-DA37-9666-9C57-FD87A2E4786B}"/>
          </ac:spMkLst>
        </pc:spChg>
        <pc:spChg chg="del">
          <ac:chgData name="Muhammad Saufi Abdullah" userId="892dd889085f3acb" providerId="LiveId" clId="{66FFF07F-41E2-4254-AEC1-9583D4F8C918}" dt="2023-10-26T04:19:31.770" v="105" actId="478"/>
          <ac:spMkLst>
            <pc:docMk/>
            <pc:sldMk cId="3977957762" sldId="295"/>
            <ac:spMk id="3" creationId="{311146EE-DD58-5D34-A730-B4949D52F313}"/>
          </ac:spMkLst>
        </pc:spChg>
        <pc:spChg chg="add mod">
          <ac:chgData name="Muhammad Saufi Abdullah" userId="892dd889085f3acb" providerId="LiveId" clId="{66FFF07F-41E2-4254-AEC1-9583D4F8C918}" dt="2023-10-26T04:20:08.825" v="128"/>
          <ac:spMkLst>
            <pc:docMk/>
            <pc:sldMk cId="3977957762" sldId="295"/>
            <ac:spMk id="4" creationId="{2E54D695-CDD2-C0B5-D528-7C6C8CA02261}"/>
          </ac:spMkLst>
        </pc:spChg>
        <pc:picChg chg="mod">
          <ac:chgData name="Muhammad Saufi Abdullah" userId="892dd889085f3acb" providerId="LiveId" clId="{66FFF07F-41E2-4254-AEC1-9583D4F8C918}" dt="2023-10-26T09:08:45.463" v="998" actId="14861"/>
          <ac:picMkLst>
            <pc:docMk/>
            <pc:sldMk cId="3977957762" sldId="295"/>
            <ac:picMk id="7" creationId="{2598A515-F29C-94D5-F829-378260D4DB17}"/>
          </ac:picMkLst>
        </pc:picChg>
      </pc:sldChg>
      <pc:sldChg chg="addSp delSp modSp mod modTransition modAnim">
        <pc:chgData name="Muhammad Saufi Abdullah" userId="892dd889085f3acb" providerId="LiveId" clId="{66FFF07F-41E2-4254-AEC1-9583D4F8C918}" dt="2023-10-26T09:47:12.990" v="1396"/>
        <pc:sldMkLst>
          <pc:docMk/>
          <pc:sldMk cId="4225149822" sldId="297"/>
        </pc:sldMkLst>
        <pc:spChg chg="mod">
          <ac:chgData name="Muhammad Saufi Abdullah" userId="892dd889085f3acb" providerId="LiveId" clId="{66FFF07F-41E2-4254-AEC1-9583D4F8C918}" dt="2023-10-26T09:09:05.973" v="1004" actId="2711"/>
          <ac:spMkLst>
            <pc:docMk/>
            <pc:sldMk cId="4225149822" sldId="297"/>
            <ac:spMk id="2" creationId="{3C04FECD-05A8-E79F-5E81-94BF197B8045}"/>
          </ac:spMkLst>
        </pc:spChg>
        <pc:spChg chg="del">
          <ac:chgData name="Muhammad Saufi Abdullah" userId="892dd889085f3acb" providerId="LiveId" clId="{66FFF07F-41E2-4254-AEC1-9583D4F8C918}" dt="2023-10-26T04:19:33.269" v="106" actId="478"/>
          <ac:spMkLst>
            <pc:docMk/>
            <pc:sldMk cId="4225149822" sldId="297"/>
            <ac:spMk id="3" creationId="{17D4A62C-F7EF-E5A6-436B-C764DE92C7DF}"/>
          </ac:spMkLst>
        </pc:spChg>
        <pc:spChg chg="mod">
          <ac:chgData name="Muhammad Saufi Abdullah" userId="892dd889085f3acb" providerId="LiveId" clId="{66FFF07F-41E2-4254-AEC1-9583D4F8C918}" dt="2023-10-26T09:09:33.473" v="1013" actId="120"/>
          <ac:spMkLst>
            <pc:docMk/>
            <pc:sldMk cId="4225149822" sldId="297"/>
            <ac:spMk id="4" creationId="{052B4105-2D54-6FD8-2817-898B2471D72F}"/>
          </ac:spMkLst>
        </pc:spChg>
        <pc:spChg chg="add mod">
          <ac:chgData name="Muhammad Saufi Abdullah" userId="892dd889085f3acb" providerId="LiveId" clId="{66FFF07F-41E2-4254-AEC1-9583D4F8C918}" dt="2023-10-26T04:20:07.554" v="127"/>
          <ac:spMkLst>
            <pc:docMk/>
            <pc:sldMk cId="4225149822" sldId="297"/>
            <ac:spMk id="6" creationId="{A8D0DF4E-FCC8-423C-FD80-C8DA0AF6B486}"/>
          </ac:spMkLst>
        </pc:spChg>
        <pc:picChg chg="mod">
          <ac:chgData name="Muhammad Saufi Abdullah" userId="892dd889085f3acb" providerId="LiveId" clId="{66FFF07F-41E2-4254-AEC1-9583D4F8C918}" dt="2023-10-26T09:09:13.581" v="1005" actId="14861"/>
          <ac:picMkLst>
            <pc:docMk/>
            <pc:sldMk cId="4225149822" sldId="297"/>
            <ac:picMk id="5" creationId="{D107158A-5DA5-4183-3829-4C54B2CB25F8}"/>
          </ac:picMkLst>
        </pc:picChg>
        <pc:picChg chg="mod">
          <ac:chgData name="Muhammad Saufi Abdullah" userId="892dd889085f3acb" providerId="LiveId" clId="{66FFF07F-41E2-4254-AEC1-9583D4F8C918}" dt="2023-10-26T09:09:13.581" v="1005" actId="14861"/>
          <ac:picMkLst>
            <pc:docMk/>
            <pc:sldMk cId="4225149822" sldId="297"/>
            <ac:picMk id="9" creationId="{0CAC1A40-C860-BE89-C82C-8781F3CD07D2}"/>
          </ac:picMkLst>
        </pc:picChg>
      </pc:sldChg>
      <pc:sldChg chg="addSp delSp modSp mod modTransition modAnim">
        <pc:chgData name="Muhammad Saufi Abdullah" userId="892dd889085f3acb" providerId="LiveId" clId="{66FFF07F-41E2-4254-AEC1-9583D4F8C918}" dt="2023-10-26T09:47:30.678" v="1398"/>
        <pc:sldMkLst>
          <pc:docMk/>
          <pc:sldMk cId="2322082685" sldId="298"/>
        </pc:sldMkLst>
        <pc:spChg chg="del">
          <ac:chgData name="Muhammad Saufi Abdullah" userId="892dd889085f3acb" providerId="LiveId" clId="{66FFF07F-41E2-4254-AEC1-9583D4F8C918}" dt="2023-10-26T04:19:34.278" v="107" actId="478"/>
          <ac:spMkLst>
            <pc:docMk/>
            <pc:sldMk cId="2322082685" sldId="298"/>
            <ac:spMk id="2" creationId="{37A7F11F-594B-3AE3-20F7-D7EE91ADF4F5}"/>
          </ac:spMkLst>
        </pc:spChg>
        <pc:spChg chg="add mod">
          <ac:chgData name="Muhammad Saufi Abdullah" userId="892dd889085f3acb" providerId="LiveId" clId="{66FFF07F-41E2-4254-AEC1-9583D4F8C918}" dt="2023-10-26T04:20:06.299" v="126"/>
          <ac:spMkLst>
            <pc:docMk/>
            <pc:sldMk cId="2322082685" sldId="298"/>
            <ac:spMk id="3" creationId="{145E7E26-554D-4EEE-BBB9-D615962C073F}"/>
          </ac:spMkLst>
        </pc:spChg>
        <pc:spChg chg="mod">
          <ac:chgData name="Muhammad Saufi Abdullah" userId="892dd889085f3acb" providerId="LiveId" clId="{66FFF07F-41E2-4254-AEC1-9583D4F8C918}" dt="2023-10-26T09:09:44.844" v="1016" actId="2711"/>
          <ac:spMkLst>
            <pc:docMk/>
            <pc:sldMk cId="2322082685" sldId="298"/>
            <ac:spMk id="6" creationId="{1FB70B57-5109-3CAF-7EB9-B4382147CC5C}"/>
          </ac:spMkLst>
        </pc:spChg>
        <pc:picChg chg="mod">
          <ac:chgData name="Muhammad Saufi Abdullah" userId="892dd889085f3acb" providerId="LiveId" clId="{66FFF07F-41E2-4254-AEC1-9583D4F8C918}" dt="2023-10-26T09:10:04.938" v="1024"/>
          <ac:picMkLst>
            <pc:docMk/>
            <pc:sldMk cId="2322082685" sldId="298"/>
            <ac:picMk id="5" creationId="{3121A9AD-3D90-24EB-12BA-4AA23B749B28}"/>
          </ac:picMkLst>
        </pc:picChg>
      </pc:sldChg>
      <pc:sldChg chg="addSp delSp modSp mod modTransition modAnim">
        <pc:chgData name="Muhammad Saufi Abdullah" userId="892dd889085f3acb" providerId="LiveId" clId="{66FFF07F-41E2-4254-AEC1-9583D4F8C918}" dt="2023-10-26T09:48:28.971" v="1412"/>
        <pc:sldMkLst>
          <pc:docMk/>
          <pc:sldMk cId="2555147903" sldId="299"/>
        </pc:sldMkLst>
        <pc:spChg chg="del">
          <ac:chgData name="Muhammad Saufi Abdullah" userId="892dd889085f3acb" providerId="LiveId" clId="{66FFF07F-41E2-4254-AEC1-9583D4F8C918}" dt="2023-10-26T04:19:40.925" v="109" actId="478"/>
          <ac:spMkLst>
            <pc:docMk/>
            <pc:sldMk cId="2555147903" sldId="299"/>
            <ac:spMk id="2" creationId="{99D673E2-362D-DC12-8B5C-BE1280F3454F}"/>
          </ac:spMkLst>
        </pc:spChg>
        <pc:spChg chg="add mod">
          <ac:chgData name="Muhammad Saufi Abdullah" userId="892dd889085f3acb" providerId="LiveId" clId="{66FFF07F-41E2-4254-AEC1-9583D4F8C918}" dt="2023-10-26T04:20:03.752" v="124"/>
          <ac:spMkLst>
            <pc:docMk/>
            <pc:sldMk cId="2555147903" sldId="299"/>
            <ac:spMk id="3" creationId="{165C1731-0CD9-422F-39AF-1D8BF7C7D91C}"/>
          </ac:spMkLst>
        </pc:spChg>
        <pc:spChg chg="del">
          <ac:chgData name="Muhammad Saufi Abdullah" userId="892dd889085f3acb" providerId="LiveId" clId="{66FFF07F-41E2-4254-AEC1-9583D4F8C918}" dt="2023-10-26T09:11:04.161" v="1040" actId="478"/>
          <ac:spMkLst>
            <pc:docMk/>
            <pc:sldMk cId="2555147903" sldId="299"/>
            <ac:spMk id="4" creationId="{1A6FCD3C-E8D7-2419-160E-A0304F3D9D12}"/>
          </ac:spMkLst>
        </pc:spChg>
        <pc:spChg chg="add del mod">
          <ac:chgData name="Muhammad Saufi Abdullah" userId="892dd889085f3acb" providerId="LiveId" clId="{66FFF07F-41E2-4254-AEC1-9583D4F8C918}" dt="2023-10-26T09:11:09.922" v="1041" actId="478"/>
          <ac:spMkLst>
            <pc:docMk/>
            <pc:sldMk cId="2555147903" sldId="299"/>
            <ac:spMk id="5" creationId="{C85F7081-BDEB-0702-F20A-F5DA61496D4C}"/>
          </ac:spMkLst>
        </pc:spChg>
        <pc:spChg chg="mod">
          <ac:chgData name="Muhammad Saufi Abdullah" userId="892dd889085f3acb" providerId="LiveId" clId="{66FFF07F-41E2-4254-AEC1-9583D4F8C918}" dt="2023-10-26T09:11:41.434" v="1051" actId="2085"/>
          <ac:spMkLst>
            <pc:docMk/>
            <pc:sldMk cId="2555147903" sldId="299"/>
            <ac:spMk id="7" creationId="{26693664-2C92-CC75-0A5A-C475751FE539}"/>
          </ac:spMkLst>
        </pc:spChg>
        <pc:spChg chg="add mod">
          <ac:chgData name="Muhammad Saufi Abdullah" userId="892dd889085f3acb" providerId="LiveId" clId="{66FFF07F-41E2-4254-AEC1-9583D4F8C918}" dt="2023-10-26T09:11:10.799" v="1042"/>
          <ac:spMkLst>
            <pc:docMk/>
            <pc:sldMk cId="2555147903" sldId="299"/>
            <ac:spMk id="8" creationId="{1A706F14-5A4C-7669-CB4D-87BB075745A7}"/>
          </ac:spMkLst>
        </pc:spChg>
        <pc:picChg chg="mod">
          <ac:chgData name="Muhammad Saufi Abdullah" userId="892dd889085f3acb" providerId="LiveId" clId="{66FFF07F-41E2-4254-AEC1-9583D4F8C918}" dt="2023-10-26T09:11:22.659" v="1045" actId="14861"/>
          <ac:picMkLst>
            <pc:docMk/>
            <pc:sldMk cId="2555147903" sldId="299"/>
            <ac:picMk id="6" creationId="{0E7C8012-597C-6AB1-3479-BB96F299C475}"/>
          </ac:picMkLst>
        </pc:picChg>
      </pc:sldChg>
      <pc:sldChg chg="addSp delSp modSp mod modTransition modAnim">
        <pc:chgData name="Muhammad Saufi Abdullah" userId="892dd889085f3acb" providerId="LiveId" clId="{66FFF07F-41E2-4254-AEC1-9583D4F8C918}" dt="2023-10-26T09:48:02.587" v="1407"/>
        <pc:sldMkLst>
          <pc:docMk/>
          <pc:sldMk cId="4117854300" sldId="300"/>
        </pc:sldMkLst>
        <pc:spChg chg="mod">
          <ac:chgData name="Muhammad Saufi Abdullah" userId="892dd889085f3acb" providerId="LiveId" clId="{66FFF07F-41E2-4254-AEC1-9583D4F8C918}" dt="2023-10-26T09:10:33.475" v="1032" actId="2711"/>
          <ac:spMkLst>
            <pc:docMk/>
            <pc:sldMk cId="4117854300" sldId="300"/>
            <ac:spMk id="2" creationId="{0A1E0A5D-7034-5918-C1B6-FA824FA010DA}"/>
          </ac:spMkLst>
        </pc:spChg>
        <pc:spChg chg="del">
          <ac:chgData name="Muhammad Saufi Abdullah" userId="892dd889085f3acb" providerId="LiveId" clId="{66FFF07F-41E2-4254-AEC1-9583D4F8C918}" dt="2023-10-26T04:19:35.286" v="108" actId="478"/>
          <ac:spMkLst>
            <pc:docMk/>
            <pc:sldMk cId="4117854300" sldId="300"/>
            <ac:spMk id="3" creationId="{9E1EB90F-83B0-3A08-6D05-D6A8389AE331}"/>
          </ac:spMkLst>
        </pc:spChg>
        <pc:spChg chg="mod topLvl">
          <ac:chgData name="Muhammad Saufi Abdullah" userId="892dd889085f3acb" providerId="LiveId" clId="{66FFF07F-41E2-4254-AEC1-9583D4F8C918}" dt="2023-10-26T09:10:23.614" v="1029" actId="14100"/>
          <ac:spMkLst>
            <pc:docMk/>
            <pc:sldMk cId="4117854300" sldId="300"/>
            <ac:spMk id="4" creationId="{92B6B165-9D66-7BD3-276C-BE480C871A47}"/>
          </ac:spMkLst>
        </pc:spChg>
        <pc:spChg chg="add mod">
          <ac:chgData name="Muhammad Saufi Abdullah" userId="892dd889085f3acb" providerId="LiveId" clId="{66FFF07F-41E2-4254-AEC1-9583D4F8C918}" dt="2023-10-26T04:20:04.973" v="125"/>
          <ac:spMkLst>
            <pc:docMk/>
            <pc:sldMk cId="4117854300" sldId="300"/>
            <ac:spMk id="5" creationId="{93B7F661-F70B-1CF5-36DD-3C0DEF9900E2}"/>
          </ac:spMkLst>
        </pc:spChg>
        <pc:spChg chg="mod">
          <ac:chgData name="Muhammad Saufi Abdullah" userId="892dd889085f3acb" providerId="LiveId" clId="{66FFF07F-41E2-4254-AEC1-9583D4F8C918}" dt="2023-10-26T09:10:47.970" v="1039" actId="113"/>
          <ac:spMkLst>
            <pc:docMk/>
            <pc:sldMk cId="4117854300" sldId="300"/>
            <ac:spMk id="6" creationId="{F095593E-3A5E-D0A6-7A89-452DCC03233A}"/>
          </ac:spMkLst>
        </pc:spChg>
        <pc:grpChg chg="add del mod">
          <ac:chgData name="Muhammad Saufi Abdullah" userId="892dd889085f3acb" providerId="LiveId" clId="{66FFF07F-41E2-4254-AEC1-9583D4F8C918}" dt="2023-10-26T09:10:13.588" v="1027" actId="165"/>
          <ac:grpSpMkLst>
            <pc:docMk/>
            <pc:sldMk cId="4117854300" sldId="300"/>
            <ac:grpSpMk id="3" creationId="{1DC15E6A-9EEB-52EB-DE45-F3BCB915E907}"/>
          </ac:grpSpMkLst>
        </pc:grpChg>
        <pc:picChg chg="mod">
          <ac:chgData name="Muhammad Saufi Abdullah" userId="892dd889085f3acb" providerId="LiveId" clId="{66FFF07F-41E2-4254-AEC1-9583D4F8C918}" dt="2023-10-26T09:10:18.933" v="1028" actId="14861"/>
          <ac:picMkLst>
            <pc:docMk/>
            <pc:sldMk cId="4117854300" sldId="300"/>
            <ac:picMk id="11" creationId="{3D1ADF4D-CDD7-C1EA-D8D8-97C1D1795C8A}"/>
          </ac:picMkLst>
        </pc:picChg>
        <pc:picChg chg="mod">
          <ac:chgData name="Muhammad Saufi Abdullah" userId="892dd889085f3acb" providerId="LiveId" clId="{66FFF07F-41E2-4254-AEC1-9583D4F8C918}" dt="2023-10-26T09:10:18.933" v="1028" actId="14861"/>
          <ac:picMkLst>
            <pc:docMk/>
            <pc:sldMk cId="4117854300" sldId="300"/>
            <ac:picMk id="14" creationId="{AE7E3536-AC27-5202-DEA4-AB7BCC4FDCEA}"/>
          </ac:picMkLst>
        </pc:picChg>
        <pc:picChg chg="mod topLvl">
          <ac:chgData name="Muhammad Saufi Abdullah" userId="892dd889085f3acb" providerId="LiveId" clId="{66FFF07F-41E2-4254-AEC1-9583D4F8C918}" dt="2023-10-26T09:10:18.933" v="1028" actId="14861"/>
          <ac:picMkLst>
            <pc:docMk/>
            <pc:sldMk cId="4117854300" sldId="300"/>
            <ac:picMk id="16" creationId="{15528C4C-D38F-1E87-D93F-2CD5B286CA02}"/>
          </ac:picMkLst>
        </pc:picChg>
      </pc:sldChg>
      <pc:sldChg chg="addSp delSp modSp mod modTransition modAnim">
        <pc:chgData name="Muhammad Saufi Abdullah" userId="892dd889085f3acb" providerId="LiveId" clId="{66FFF07F-41E2-4254-AEC1-9583D4F8C918}" dt="2023-10-26T09:48:32.987" v="1413"/>
        <pc:sldMkLst>
          <pc:docMk/>
          <pc:sldMk cId="3715800043" sldId="302"/>
        </pc:sldMkLst>
        <pc:spChg chg="add mod">
          <ac:chgData name="Muhammad Saufi Abdullah" userId="892dd889085f3acb" providerId="LiveId" clId="{66FFF07F-41E2-4254-AEC1-9583D4F8C918}" dt="2023-10-26T09:12:16.690" v="1058"/>
          <ac:spMkLst>
            <pc:docMk/>
            <pc:sldMk cId="3715800043" sldId="302"/>
            <ac:spMk id="2" creationId="{3FE0CD69-DA4D-DF37-A4DB-0BE20C4B4320}"/>
          </ac:spMkLst>
        </pc:spChg>
        <pc:spChg chg="del">
          <ac:chgData name="Muhammad Saufi Abdullah" userId="892dd889085f3acb" providerId="LiveId" clId="{66FFF07F-41E2-4254-AEC1-9583D4F8C918}" dt="2023-10-26T04:19:42.021" v="110" actId="478"/>
          <ac:spMkLst>
            <pc:docMk/>
            <pc:sldMk cId="3715800043" sldId="302"/>
            <ac:spMk id="2" creationId="{8729A842-ED6D-4BF6-6FDF-CFA635983D0F}"/>
          </ac:spMkLst>
        </pc:spChg>
        <pc:spChg chg="del mod">
          <ac:chgData name="Muhammad Saufi Abdullah" userId="892dd889085f3acb" providerId="LiveId" clId="{66FFF07F-41E2-4254-AEC1-9583D4F8C918}" dt="2023-10-26T09:12:27.691" v="1060" actId="478"/>
          <ac:spMkLst>
            <pc:docMk/>
            <pc:sldMk cId="3715800043" sldId="302"/>
            <ac:spMk id="4" creationId="{1A6FCD3C-E8D7-2419-160E-A0304F3D9D12}"/>
          </ac:spMkLst>
        </pc:spChg>
        <pc:spChg chg="add mod">
          <ac:chgData name="Muhammad Saufi Abdullah" userId="892dd889085f3acb" providerId="LiveId" clId="{66FFF07F-41E2-4254-AEC1-9583D4F8C918}" dt="2023-10-26T04:20:02.514" v="123"/>
          <ac:spMkLst>
            <pc:docMk/>
            <pc:sldMk cId="3715800043" sldId="302"/>
            <ac:spMk id="5" creationId="{41A503FA-DB16-AFBA-24D1-D8A812F53969}"/>
          </ac:spMkLst>
        </pc:spChg>
        <pc:spChg chg="add del mod">
          <ac:chgData name="Muhammad Saufi Abdullah" userId="892dd889085f3acb" providerId="LiveId" clId="{66FFF07F-41E2-4254-AEC1-9583D4F8C918}" dt="2023-10-26T09:12:30.015" v="1061" actId="478"/>
          <ac:spMkLst>
            <pc:docMk/>
            <pc:sldMk cId="3715800043" sldId="302"/>
            <ac:spMk id="7" creationId="{AA7C1331-03C4-4672-8BB4-6E67613D83A5}"/>
          </ac:spMkLst>
        </pc:spChg>
        <pc:picChg chg="mod">
          <ac:chgData name="Muhammad Saufi Abdullah" userId="892dd889085f3acb" providerId="LiveId" clId="{66FFF07F-41E2-4254-AEC1-9583D4F8C918}" dt="2023-10-26T09:12:37.918" v="1067"/>
          <ac:picMkLst>
            <pc:docMk/>
            <pc:sldMk cId="3715800043" sldId="302"/>
            <ac:picMk id="3" creationId="{79F8BB25-2541-08D7-3D2D-A11F3617A026}"/>
          </ac:picMkLst>
        </pc:picChg>
      </pc:sldChg>
      <pc:sldChg chg="addSp delSp modSp mod modTransition modAnim">
        <pc:chgData name="Muhammad Saufi Abdullah" userId="892dd889085f3acb" providerId="LiveId" clId="{66FFF07F-41E2-4254-AEC1-9583D4F8C918}" dt="2023-10-26T09:48:52.206" v="1417"/>
        <pc:sldMkLst>
          <pc:docMk/>
          <pc:sldMk cId="1366927178" sldId="304"/>
        </pc:sldMkLst>
        <pc:spChg chg="del">
          <ac:chgData name="Muhammad Saufi Abdullah" userId="892dd889085f3acb" providerId="LiveId" clId="{66FFF07F-41E2-4254-AEC1-9583D4F8C918}" dt="2023-10-26T04:19:42.926" v="111" actId="478"/>
          <ac:spMkLst>
            <pc:docMk/>
            <pc:sldMk cId="1366927178" sldId="304"/>
            <ac:spMk id="2" creationId="{A7B70039-CE96-87C1-1398-3DD38B03A96A}"/>
          </ac:spMkLst>
        </pc:spChg>
        <pc:spChg chg="add mod">
          <ac:chgData name="Muhammad Saufi Abdullah" userId="892dd889085f3acb" providerId="LiveId" clId="{66FFF07F-41E2-4254-AEC1-9583D4F8C918}" dt="2023-10-26T04:20:01.256" v="122"/>
          <ac:spMkLst>
            <pc:docMk/>
            <pc:sldMk cId="1366927178" sldId="304"/>
            <ac:spMk id="3" creationId="{60B11140-EDD4-3968-7E92-B5C7701207BB}"/>
          </ac:spMkLst>
        </pc:spChg>
        <pc:spChg chg="del">
          <ac:chgData name="Muhammad Saufi Abdullah" userId="892dd889085f3acb" providerId="LiveId" clId="{66FFF07F-41E2-4254-AEC1-9583D4F8C918}" dt="2023-10-26T09:12:41.525" v="1068" actId="478"/>
          <ac:spMkLst>
            <pc:docMk/>
            <pc:sldMk cId="1366927178" sldId="304"/>
            <ac:spMk id="4" creationId="{1A6FCD3C-E8D7-2419-160E-A0304F3D9D12}"/>
          </ac:spMkLst>
        </pc:spChg>
        <pc:spChg chg="add del mod">
          <ac:chgData name="Muhammad Saufi Abdullah" userId="892dd889085f3acb" providerId="LiveId" clId="{66FFF07F-41E2-4254-AEC1-9583D4F8C918}" dt="2023-10-26T09:12:43.194" v="1069" actId="478"/>
          <ac:spMkLst>
            <pc:docMk/>
            <pc:sldMk cId="1366927178" sldId="304"/>
            <ac:spMk id="6" creationId="{653F238F-B4A3-23F4-2974-2F9C8642B77C}"/>
          </ac:spMkLst>
        </pc:spChg>
        <pc:spChg chg="add mod">
          <ac:chgData name="Muhammad Saufi Abdullah" userId="892dd889085f3acb" providerId="LiveId" clId="{66FFF07F-41E2-4254-AEC1-9583D4F8C918}" dt="2023-10-26T09:12:44.373" v="1070"/>
          <ac:spMkLst>
            <pc:docMk/>
            <pc:sldMk cId="1366927178" sldId="304"/>
            <ac:spMk id="7" creationId="{A59E21E6-D8A3-02C1-7998-BC40D302F690}"/>
          </ac:spMkLst>
        </pc:spChg>
        <pc:picChg chg="mod">
          <ac:chgData name="Muhammad Saufi Abdullah" userId="892dd889085f3acb" providerId="LiveId" clId="{66FFF07F-41E2-4254-AEC1-9583D4F8C918}" dt="2023-10-26T09:12:03.397" v="1057" actId="14861"/>
          <ac:picMkLst>
            <pc:docMk/>
            <pc:sldMk cId="1366927178" sldId="304"/>
            <ac:picMk id="5" creationId="{64C1FE90-34BD-4316-AFE9-A86E55AC38C0}"/>
          </ac:picMkLst>
        </pc:picChg>
        <pc:picChg chg="mod">
          <ac:chgData name="Muhammad Saufi Abdullah" userId="892dd889085f3acb" providerId="LiveId" clId="{66FFF07F-41E2-4254-AEC1-9583D4F8C918}" dt="2023-10-26T09:12:03.397" v="1057" actId="14861"/>
          <ac:picMkLst>
            <pc:docMk/>
            <pc:sldMk cId="1366927178" sldId="304"/>
            <ac:picMk id="9" creationId="{B1A5F215-6331-0313-4062-4443C7DB36BA}"/>
          </ac:picMkLst>
        </pc:picChg>
      </pc:sldChg>
      <pc:sldChg chg="addSp delSp modSp mod modTransition modAnim">
        <pc:chgData name="Muhammad Saufi Abdullah" userId="892dd889085f3acb" providerId="LiveId" clId="{66FFF07F-41E2-4254-AEC1-9583D4F8C918}" dt="2023-10-26T09:33:29.676" v="1272"/>
        <pc:sldMkLst>
          <pc:docMk/>
          <pc:sldMk cId="1684680608" sldId="305"/>
        </pc:sldMkLst>
        <pc:spChg chg="del mod">
          <ac:chgData name="Muhammad Saufi Abdullah" userId="892dd889085f3acb" providerId="LiveId" clId="{66FFF07F-41E2-4254-AEC1-9583D4F8C918}" dt="2023-10-26T04:26:36.377" v="204" actId="478"/>
          <ac:spMkLst>
            <pc:docMk/>
            <pc:sldMk cId="1684680608" sldId="305"/>
            <ac:spMk id="2" creationId="{A25F6402-1D84-B2BC-FB25-27D3C5A40F81}"/>
          </ac:spMkLst>
        </pc:spChg>
        <pc:spChg chg="del">
          <ac:chgData name="Muhammad Saufi Abdullah" userId="892dd889085f3acb" providerId="LiveId" clId="{66FFF07F-41E2-4254-AEC1-9583D4F8C918}" dt="2023-10-26T04:18:34.836" v="71" actId="478"/>
          <ac:spMkLst>
            <pc:docMk/>
            <pc:sldMk cId="1684680608" sldId="305"/>
            <ac:spMk id="3" creationId="{16C6AA75-C9B6-644A-FC94-E8E006567390}"/>
          </ac:spMkLst>
        </pc:spChg>
        <pc:spChg chg="add mod">
          <ac:chgData name="Muhammad Saufi Abdullah" userId="892dd889085f3acb" providerId="LiveId" clId="{66FFF07F-41E2-4254-AEC1-9583D4F8C918}" dt="2023-10-26T04:20:56.311" v="162"/>
          <ac:spMkLst>
            <pc:docMk/>
            <pc:sldMk cId="1684680608" sldId="305"/>
            <ac:spMk id="4" creationId="{EA47D079-0623-C8AB-A8AB-F32176C9CE6C}"/>
          </ac:spMkLst>
        </pc:spChg>
        <pc:spChg chg="mod">
          <ac:chgData name="Muhammad Saufi Abdullah" userId="892dd889085f3acb" providerId="LiveId" clId="{66FFF07F-41E2-4254-AEC1-9583D4F8C918}" dt="2023-10-26T08:12:11.317" v="429" actId="2085"/>
          <ac:spMkLst>
            <pc:docMk/>
            <pc:sldMk cId="1684680608" sldId="305"/>
            <ac:spMk id="6" creationId="{0D2C5F3B-6192-AE0A-076E-10432AA5E29C}"/>
          </ac:spMkLst>
        </pc:spChg>
        <pc:spChg chg="add mod">
          <ac:chgData name="Muhammad Saufi Abdullah" userId="892dd889085f3acb" providerId="LiveId" clId="{66FFF07F-41E2-4254-AEC1-9583D4F8C918}" dt="2023-10-26T04:26:33.545" v="203"/>
          <ac:spMkLst>
            <pc:docMk/>
            <pc:sldMk cId="1684680608" sldId="305"/>
            <ac:spMk id="7" creationId="{195B3ED0-A520-F369-09F7-1B072A4A43E2}"/>
          </ac:spMkLst>
        </pc:spChg>
        <pc:spChg chg="add del mod">
          <ac:chgData name="Muhammad Saufi Abdullah" userId="892dd889085f3acb" providerId="LiveId" clId="{66FFF07F-41E2-4254-AEC1-9583D4F8C918}" dt="2023-10-26T04:26:37.889" v="205" actId="478"/>
          <ac:spMkLst>
            <pc:docMk/>
            <pc:sldMk cId="1684680608" sldId="305"/>
            <ac:spMk id="9" creationId="{4C82FD27-C02F-43E8-565F-675B28536283}"/>
          </ac:spMkLst>
        </pc:spChg>
        <pc:picChg chg="mod">
          <ac:chgData name="Muhammad Saufi Abdullah" userId="892dd889085f3acb" providerId="LiveId" clId="{66FFF07F-41E2-4254-AEC1-9583D4F8C918}" dt="2023-10-26T08:11:48.156" v="423" actId="14861"/>
          <ac:picMkLst>
            <pc:docMk/>
            <pc:sldMk cId="1684680608" sldId="305"/>
            <ac:picMk id="5" creationId="{DA37980F-522B-FC9E-1D4F-19E9B7FC7E5B}"/>
          </ac:picMkLst>
        </pc:picChg>
      </pc:sldChg>
      <pc:sldChg chg="addSp delSp modSp mod modTransition">
        <pc:chgData name="Muhammad Saufi Abdullah" userId="892dd889085f3acb" providerId="LiveId" clId="{66FFF07F-41E2-4254-AEC1-9583D4F8C918}" dt="2023-10-26T09:30:33.711" v="1231"/>
        <pc:sldMkLst>
          <pc:docMk/>
          <pc:sldMk cId="2646871530" sldId="306"/>
        </pc:sldMkLst>
        <pc:spChg chg="del mod">
          <ac:chgData name="Muhammad Saufi Abdullah" userId="892dd889085f3acb" providerId="LiveId" clId="{66FFF07F-41E2-4254-AEC1-9583D4F8C918}" dt="2023-10-26T04:27:38.155" v="220" actId="478"/>
          <ac:spMkLst>
            <pc:docMk/>
            <pc:sldMk cId="2646871530" sldId="306"/>
            <ac:spMk id="2" creationId="{1891BEFA-2106-4D83-17EF-A062E4EEC372}"/>
          </ac:spMkLst>
        </pc:spChg>
        <pc:spChg chg="mod">
          <ac:chgData name="Muhammad Saufi Abdullah" userId="892dd889085f3acb" providerId="LiveId" clId="{66FFF07F-41E2-4254-AEC1-9583D4F8C918}" dt="2023-10-26T08:19:09.857" v="490" actId="12"/>
          <ac:spMkLst>
            <pc:docMk/>
            <pc:sldMk cId="2646871530" sldId="306"/>
            <ac:spMk id="3" creationId="{4247895F-EDE7-0F1B-003F-2A06413F6308}"/>
          </ac:spMkLst>
        </pc:spChg>
        <pc:spChg chg="del">
          <ac:chgData name="Muhammad Saufi Abdullah" userId="892dd889085f3acb" providerId="LiveId" clId="{66FFF07F-41E2-4254-AEC1-9583D4F8C918}" dt="2023-10-26T04:18:37.392" v="73" actId="478"/>
          <ac:spMkLst>
            <pc:docMk/>
            <pc:sldMk cId="2646871530" sldId="306"/>
            <ac:spMk id="4" creationId="{DB3A52A3-9597-8026-3197-455C1809351A}"/>
          </ac:spMkLst>
        </pc:spChg>
        <pc:spChg chg="add mod">
          <ac:chgData name="Muhammad Saufi Abdullah" userId="892dd889085f3acb" providerId="LiveId" clId="{66FFF07F-41E2-4254-AEC1-9583D4F8C918}" dt="2023-10-26T04:20:54.135" v="160"/>
          <ac:spMkLst>
            <pc:docMk/>
            <pc:sldMk cId="2646871530" sldId="306"/>
            <ac:spMk id="5" creationId="{51323C6D-30F6-5134-2203-E9D5394DD787}"/>
          </ac:spMkLst>
        </pc:spChg>
        <pc:spChg chg="add mod">
          <ac:chgData name="Muhammad Saufi Abdullah" userId="892dd889085f3acb" providerId="LiveId" clId="{66FFF07F-41E2-4254-AEC1-9583D4F8C918}" dt="2023-10-26T04:27:35.152" v="219" actId="20577"/>
          <ac:spMkLst>
            <pc:docMk/>
            <pc:sldMk cId="2646871530" sldId="306"/>
            <ac:spMk id="6" creationId="{0F3D7C90-65AA-C23D-5F51-575362C0A00A}"/>
          </ac:spMkLst>
        </pc:spChg>
        <pc:spChg chg="add del mod">
          <ac:chgData name="Muhammad Saufi Abdullah" userId="892dd889085f3acb" providerId="LiveId" clId="{66FFF07F-41E2-4254-AEC1-9583D4F8C918}" dt="2023-10-26T04:27:39.255" v="221" actId="478"/>
          <ac:spMkLst>
            <pc:docMk/>
            <pc:sldMk cId="2646871530" sldId="306"/>
            <ac:spMk id="8" creationId="{8450315D-75F1-154A-5C8B-6083BFBD03AD}"/>
          </ac:spMkLst>
        </pc:spChg>
      </pc:sldChg>
      <pc:sldChg chg="addSp delSp modSp mod modTransition modAnim">
        <pc:chgData name="Muhammad Saufi Abdullah" userId="892dd889085f3acb" providerId="LiveId" clId="{66FFF07F-41E2-4254-AEC1-9583D4F8C918}" dt="2023-10-26T09:35:25.932" v="1291"/>
        <pc:sldMkLst>
          <pc:docMk/>
          <pc:sldMk cId="1036857974" sldId="307"/>
        </pc:sldMkLst>
        <pc:spChg chg="add mod">
          <ac:chgData name="Muhammad Saufi Abdullah" userId="892dd889085f3acb" providerId="LiveId" clId="{66FFF07F-41E2-4254-AEC1-9583D4F8C918}" dt="2023-10-26T08:29:16.746" v="569" actId="1076"/>
          <ac:spMkLst>
            <pc:docMk/>
            <pc:sldMk cId="1036857974" sldId="307"/>
            <ac:spMk id="2" creationId="{14377329-962C-BEC3-B513-C7F4CEC35FD0}"/>
          </ac:spMkLst>
        </pc:spChg>
        <pc:spChg chg="del mod">
          <ac:chgData name="Muhammad Saufi Abdullah" userId="892dd889085f3acb" providerId="LiveId" clId="{66FFF07F-41E2-4254-AEC1-9583D4F8C918}" dt="2023-10-26T04:27:53.989" v="224" actId="478"/>
          <ac:spMkLst>
            <pc:docMk/>
            <pc:sldMk cId="1036857974" sldId="307"/>
            <ac:spMk id="2" creationId="{EF0EE54F-2972-CCCE-B1E7-C81F704C2F2F}"/>
          </ac:spMkLst>
        </pc:spChg>
        <pc:spChg chg="mod">
          <ac:chgData name="Muhammad Saufi Abdullah" userId="892dd889085f3acb" providerId="LiveId" clId="{66FFF07F-41E2-4254-AEC1-9583D4F8C918}" dt="2023-10-26T08:25:01.302" v="528" actId="27636"/>
          <ac:spMkLst>
            <pc:docMk/>
            <pc:sldMk cId="1036857974" sldId="307"/>
            <ac:spMk id="3" creationId="{79614C73-EB01-067E-6FE0-24C5118F280D}"/>
          </ac:spMkLst>
        </pc:spChg>
        <pc:spChg chg="add mod">
          <ac:chgData name="Muhammad Saufi Abdullah" userId="892dd889085f3acb" providerId="LiveId" clId="{66FFF07F-41E2-4254-AEC1-9583D4F8C918}" dt="2023-10-26T08:29:03.225" v="567" actId="14100"/>
          <ac:spMkLst>
            <pc:docMk/>
            <pc:sldMk cId="1036857974" sldId="307"/>
            <ac:spMk id="5" creationId="{4ECDC70B-0D7F-2458-15A1-7A2D7C738E41}"/>
          </ac:spMkLst>
        </pc:spChg>
        <pc:spChg chg="del">
          <ac:chgData name="Muhammad Saufi Abdullah" userId="892dd889085f3acb" providerId="LiveId" clId="{66FFF07F-41E2-4254-AEC1-9583D4F8C918}" dt="2023-10-26T04:18:41.238" v="76" actId="478"/>
          <ac:spMkLst>
            <pc:docMk/>
            <pc:sldMk cId="1036857974" sldId="307"/>
            <ac:spMk id="5" creationId="{F2E915F1-1028-ADA7-C51D-CD45C9C5DFB2}"/>
          </ac:spMkLst>
        </pc:spChg>
        <pc:spChg chg="add mod">
          <ac:chgData name="Muhammad Saufi Abdullah" userId="892dd889085f3acb" providerId="LiveId" clId="{66FFF07F-41E2-4254-AEC1-9583D4F8C918}" dt="2023-10-26T04:20:50.395" v="157"/>
          <ac:spMkLst>
            <pc:docMk/>
            <pc:sldMk cId="1036857974" sldId="307"/>
            <ac:spMk id="7" creationId="{E8510B0B-62F3-517F-118D-15FD05C3390C}"/>
          </ac:spMkLst>
        </pc:spChg>
        <pc:spChg chg="add mod">
          <ac:chgData name="Muhammad Saufi Abdullah" userId="892dd889085f3acb" providerId="LiveId" clId="{66FFF07F-41E2-4254-AEC1-9583D4F8C918}" dt="2023-10-26T04:28:00.362" v="232" actId="20577"/>
          <ac:spMkLst>
            <pc:docMk/>
            <pc:sldMk cId="1036857974" sldId="307"/>
            <ac:spMk id="8" creationId="{5E45BEE4-023B-EDAD-CDC3-8A64B3BD3D47}"/>
          </ac:spMkLst>
        </pc:spChg>
        <pc:spChg chg="add del">
          <ac:chgData name="Muhammad Saufi Abdullah" userId="892dd889085f3acb" providerId="LiveId" clId="{66FFF07F-41E2-4254-AEC1-9583D4F8C918}" dt="2023-10-26T08:27:35.540" v="548" actId="22"/>
          <ac:spMkLst>
            <pc:docMk/>
            <pc:sldMk cId="1036857974" sldId="307"/>
            <ac:spMk id="10" creationId="{03D84739-C44A-C5AC-B193-11BDE01E473D}"/>
          </ac:spMkLst>
        </pc:spChg>
        <pc:spChg chg="add del mod">
          <ac:chgData name="Muhammad Saufi Abdullah" userId="892dd889085f3acb" providerId="LiveId" clId="{66FFF07F-41E2-4254-AEC1-9583D4F8C918}" dt="2023-10-26T04:27:54.980" v="225" actId="478"/>
          <ac:spMkLst>
            <pc:docMk/>
            <pc:sldMk cId="1036857974" sldId="307"/>
            <ac:spMk id="10" creationId="{2C67685D-227C-482C-59A1-5062B3F02055}"/>
          </ac:spMkLst>
        </pc:spChg>
        <pc:spChg chg="add mod">
          <ac:chgData name="Muhammad Saufi Abdullah" userId="892dd889085f3acb" providerId="LiveId" clId="{66FFF07F-41E2-4254-AEC1-9583D4F8C918}" dt="2023-10-26T08:29:12.353" v="568" actId="1076"/>
          <ac:spMkLst>
            <pc:docMk/>
            <pc:sldMk cId="1036857974" sldId="307"/>
            <ac:spMk id="11" creationId="{7ED2CA83-1A0E-A8E2-A004-22702E8917AB}"/>
          </ac:spMkLst>
        </pc:spChg>
        <pc:graphicFrameChg chg="del mod">
          <ac:chgData name="Muhammad Saufi Abdullah" userId="892dd889085f3acb" providerId="LiveId" clId="{66FFF07F-41E2-4254-AEC1-9583D4F8C918}" dt="2023-10-26T08:26:12.812" v="530" actId="478"/>
          <ac:graphicFrameMkLst>
            <pc:docMk/>
            <pc:sldMk cId="1036857974" sldId="307"/>
            <ac:graphicFrameMk id="4" creationId="{2B1FB656-C2C9-6EE0-8B59-D153E896FFDD}"/>
          </ac:graphicFrameMkLst>
        </pc:graphicFrameChg>
        <pc:picChg chg="mod">
          <ac:chgData name="Muhammad Saufi Abdullah" userId="892dd889085f3acb" providerId="LiveId" clId="{66FFF07F-41E2-4254-AEC1-9583D4F8C918}" dt="2023-10-26T08:28:50.878" v="563" actId="1076"/>
          <ac:picMkLst>
            <pc:docMk/>
            <pc:sldMk cId="1036857974" sldId="307"/>
            <ac:picMk id="6" creationId="{91D0B778-407C-8E73-6C10-11DE748687BA}"/>
          </ac:picMkLst>
        </pc:picChg>
      </pc:sldChg>
      <pc:sldChg chg="addSp delSp modSp mod modTransition">
        <pc:chgData name="Muhammad Saufi Abdullah" userId="892dd889085f3acb" providerId="LiveId" clId="{66FFF07F-41E2-4254-AEC1-9583D4F8C918}" dt="2023-10-26T09:37:06.771" v="1304"/>
        <pc:sldMkLst>
          <pc:docMk/>
          <pc:sldMk cId="2025770111" sldId="308"/>
        </pc:sldMkLst>
        <pc:spChg chg="del">
          <ac:chgData name="Muhammad Saufi Abdullah" userId="892dd889085f3acb" providerId="LiveId" clId="{66FFF07F-41E2-4254-AEC1-9583D4F8C918}" dt="2023-10-26T04:18:50.773" v="83" actId="478"/>
          <ac:spMkLst>
            <pc:docMk/>
            <pc:sldMk cId="2025770111" sldId="308"/>
            <ac:spMk id="2" creationId="{E51F136D-00E5-6C00-AB2C-EEA7F0DABEE0}"/>
          </ac:spMkLst>
        </pc:spChg>
        <pc:spChg chg="mod">
          <ac:chgData name="Muhammad Saufi Abdullah" userId="892dd889085f3acb" providerId="LiveId" clId="{66FFF07F-41E2-4254-AEC1-9583D4F8C918}" dt="2023-10-26T08:37:40.376" v="643" actId="12"/>
          <ac:spMkLst>
            <pc:docMk/>
            <pc:sldMk cId="2025770111" sldId="308"/>
            <ac:spMk id="3" creationId="{3C0564F6-A22F-D61A-1779-83F8BDE93829}"/>
          </ac:spMkLst>
        </pc:spChg>
        <pc:spChg chg="add mod">
          <ac:chgData name="Muhammad Saufi Abdullah" userId="892dd889085f3acb" providerId="LiveId" clId="{66FFF07F-41E2-4254-AEC1-9583D4F8C918}" dt="2023-10-26T04:20:39.282" v="150"/>
          <ac:spMkLst>
            <pc:docMk/>
            <pc:sldMk cId="2025770111" sldId="308"/>
            <ac:spMk id="4" creationId="{7DB1B1A7-ACB5-8A95-4BF6-3C301968833A}"/>
          </ac:spMkLst>
        </pc:spChg>
        <pc:picChg chg="add mod">
          <ac:chgData name="Muhammad Saufi Abdullah" userId="892dd889085f3acb" providerId="LiveId" clId="{66FFF07F-41E2-4254-AEC1-9583D4F8C918}" dt="2023-10-26T08:37:21.654" v="636" actId="1076"/>
          <ac:picMkLst>
            <pc:docMk/>
            <pc:sldMk cId="2025770111" sldId="308"/>
            <ac:picMk id="2" creationId="{6C2FC49D-7673-5DD8-4C4A-90C9D1DADD17}"/>
          </ac:picMkLst>
        </pc:picChg>
        <pc:picChg chg="del">
          <ac:chgData name="Muhammad Saufi Abdullah" userId="892dd889085f3acb" providerId="LiveId" clId="{66FFF07F-41E2-4254-AEC1-9583D4F8C918}" dt="2023-10-26T08:37:14.824" v="634" actId="478"/>
          <ac:picMkLst>
            <pc:docMk/>
            <pc:sldMk cId="2025770111" sldId="308"/>
            <ac:picMk id="1026" creationId="{D195A74C-0265-C865-5F75-C19C3FAB6D68}"/>
          </ac:picMkLst>
        </pc:picChg>
      </pc:sldChg>
      <pc:sldChg chg="addSp delSp modSp mod modTransition">
        <pc:chgData name="Muhammad Saufi Abdullah" userId="892dd889085f3acb" providerId="LiveId" clId="{66FFF07F-41E2-4254-AEC1-9583D4F8C918}" dt="2023-10-26T09:37:15.852" v="1305"/>
        <pc:sldMkLst>
          <pc:docMk/>
          <pc:sldMk cId="59869084" sldId="309"/>
        </pc:sldMkLst>
        <pc:spChg chg="del mod">
          <ac:chgData name="Muhammad Saufi Abdullah" userId="892dd889085f3acb" providerId="LiveId" clId="{66FFF07F-41E2-4254-AEC1-9583D4F8C918}" dt="2023-10-26T04:30:32.498" v="268" actId="478"/>
          <ac:spMkLst>
            <pc:docMk/>
            <pc:sldMk cId="59869084" sldId="309"/>
            <ac:spMk id="2" creationId="{DC9C9CF3-5FE4-B6C9-A660-B1321D75067A}"/>
          </ac:spMkLst>
        </pc:spChg>
        <pc:spChg chg="mod">
          <ac:chgData name="Muhammad Saufi Abdullah" userId="892dd889085f3acb" providerId="LiveId" clId="{66FFF07F-41E2-4254-AEC1-9583D4F8C918}" dt="2023-10-26T08:39:11.282" v="722" actId="12"/>
          <ac:spMkLst>
            <pc:docMk/>
            <pc:sldMk cId="59869084" sldId="309"/>
            <ac:spMk id="3" creationId="{0F4B68CB-BFCD-DE4F-19A4-B73116FEB893}"/>
          </ac:spMkLst>
        </pc:spChg>
        <pc:spChg chg="del">
          <ac:chgData name="Muhammad Saufi Abdullah" userId="892dd889085f3acb" providerId="LiveId" clId="{66FFF07F-41E2-4254-AEC1-9583D4F8C918}" dt="2023-10-26T04:18:51.937" v="84" actId="478"/>
          <ac:spMkLst>
            <pc:docMk/>
            <pc:sldMk cId="59869084" sldId="309"/>
            <ac:spMk id="4" creationId="{E524398E-080C-DA90-8950-4DEDC86B7173}"/>
          </ac:spMkLst>
        </pc:spChg>
        <pc:spChg chg="add mod">
          <ac:chgData name="Muhammad Saufi Abdullah" userId="892dd889085f3acb" providerId="LiveId" clId="{66FFF07F-41E2-4254-AEC1-9583D4F8C918}" dt="2023-10-26T04:20:38.079" v="149"/>
          <ac:spMkLst>
            <pc:docMk/>
            <pc:sldMk cId="59869084" sldId="309"/>
            <ac:spMk id="5" creationId="{5DA62462-885C-A0CE-66EF-6E3215B27DEE}"/>
          </ac:spMkLst>
        </pc:spChg>
        <pc:spChg chg="add del mod">
          <ac:chgData name="Muhammad Saufi Abdullah" userId="892dd889085f3acb" providerId="LiveId" clId="{66FFF07F-41E2-4254-AEC1-9583D4F8C918}" dt="2023-10-26T04:30:13.112" v="263"/>
          <ac:spMkLst>
            <pc:docMk/>
            <pc:sldMk cId="59869084" sldId="309"/>
            <ac:spMk id="6" creationId="{FC3459DD-38A4-2B49-43E5-4648CAA94423}"/>
          </ac:spMkLst>
        </pc:spChg>
        <pc:spChg chg="add mod">
          <ac:chgData name="Muhammad Saufi Abdullah" userId="892dd889085f3acb" providerId="LiveId" clId="{66FFF07F-41E2-4254-AEC1-9583D4F8C918}" dt="2023-10-26T04:30:30.522" v="267"/>
          <ac:spMkLst>
            <pc:docMk/>
            <pc:sldMk cId="59869084" sldId="309"/>
            <ac:spMk id="7" creationId="{20CF2A14-5D6F-AED8-79A9-F26F9DB1AD53}"/>
          </ac:spMkLst>
        </pc:spChg>
        <pc:spChg chg="add del mod">
          <ac:chgData name="Muhammad Saufi Abdullah" userId="892dd889085f3acb" providerId="LiveId" clId="{66FFF07F-41E2-4254-AEC1-9583D4F8C918}" dt="2023-10-26T04:30:55.467" v="269" actId="478"/>
          <ac:spMkLst>
            <pc:docMk/>
            <pc:sldMk cId="59869084" sldId="309"/>
            <ac:spMk id="10" creationId="{C0B3CEFE-5E7C-C1EF-55F2-F054882B928F}"/>
          </ac:spMkLst>
        </pc:spChg>
        <pc:picChg chg="add mod">
          <ac:chgData name="Muhammad Saufi Abdullah" userId="892dd889085f3acb" providerId="LiveId" clId="{66FFF07F-41E2-4254-AEC1-9583D4F8C918}" dt="2023-10-26T08:39:19.174" v="723" actId="1076"/>
          <ac:picMkLst>
            <pc:docMk/>
            <pc:sldMk cId="59869084" sldId="309"/>
            <ac:picMk id="2" creationId="{0EE11B91-1548-90D2-B442-C441F4473B87}"/>
          </ac:picMkLst>
        </pc:picChg>
        <pc:picChg chg="del">
          <ac:chgData name="Muhammad Saufi Abdullah" userId="892dd889085f3acb" providerId="LiveId" clId="{66FFF07F-41E2-4254-AEC1-9583D4F8C918}" dt="2023-10-26T08:38:01.894" v="644" actId="478"/>
          <ac:picMkLst>
            <pc:docMk/>
            <pc:sldMk cId="59869084" sldId="309"/>
            <ac:picMk id="9" creationId="{43EE3DD2-683F-E3E0-F581-D0F5D29BBFDC}"/>
          </ac:picMkLst>
        </pc:picChg>
      </pc:sldChg>
      <pc:sldChg chg="addSp delSp modSp mod modTransition modAnim">
        <pc:chgData name="Muhammad Saufi Abdullah" userId="892dd889085f3acb" providerId="LiveId" clId="{66FFF07F-41E2-4254-AEC1-9583D4F8C918}" dt="2023-10-26T09:37:31.123" v="1306"/>
        <pc:sldMkLst>
          <pc:docMk/>
          <pc:sldMk cId="3132418274" sldId="310"/>
        </pc:sldMkLst>
        <pc:spChg chg="del">
          <ac:chgData name="Muhammad Saufi Abdullah" userId="892dd889085f3acb" providerId="LiveId" clId="{66FFF07F-41E2-4254-AEC1-9583D4F8C918}" dt="2023-10-26T04:18:53.355" v="85" actId="478"/>
          <ac:spMkLst>
            <pc:docMk/>
            <pc:sldMk cId="3132418274" sldId="310"/>
            <ac:spMk id="2" creationId="{E65E866C-9927-BC13-9662-33EA49D6B15A}"/>
          </ac:spMkLst>
        </pc:spChg>
        <pc:spChg chg="add mod">
          <ac:chgData name="Muhammad Saufi Abdullah" userId="892dd889085f3acb" providerId="LiveId" clId="{66FFF07F-41E2-4254-AEC1-9583D4F8C918}" dt="2023-10-26T04:20:36.900" v="148"/>
          <ac:spMkLst>
            <pc:docMk/>
            <pc:sldMk cId="3132418274" sldId="310"/>
            <ac:spMk id="3" creationId="{47ADAA69-BB0F-38E9-5702-8F1B70936B3A}"/>
          </ac:spMkLst>
        </pc:spChg>
        <pc:picChg chg="mod">
          <ac:chgData name="Muhammad Saufi Abdullah" userId="892dd889085f3acb" providerId="LiveId" clId="{66FFF07F-41E2-4254-AEC1-9583D4F8C918}" dt="2023-10-26T08:39:30.658" v="728" actId="14861"/>
          <ac:picMkLst>
            <pc:docMk/>
            <pc:sldMk cId="3132418274" sldId="310"/>
            <ac:picMk id="5" creationId="{B103EEF7-1630-F966-8DCF-8E3A5D6CFA98}"/>
          </ac:picMkLst>
        </pc:picChg>
      </pc:sldChg>
      <pc:sldChg chg="addSp delSp modSp mod modTransition modAnim">
        <pc:chgData name="Muhammad Saufi Abdullah" userId="892dd889085f3acb" providerId="LiveId" clId="{66FFF07F-41E2-4254-AEC1-9583D4F8C918}" dt="2023-10-26T09:49:02.605" v="1420"/>
        <pc:sldMkLst>
          <pc:docMk/>
          <pc:sldMk cId="2677194184" sldId="311"/>
        </pc:sldMkLst>
        <pc:spChg chg="del mod">
          <ac:chgData name="Muhammad Saufi Abdullah" userId="892dd889085f3acb" providerId="LiveId" clId="{66FFF07F-41E2-4254-AEC1-9583D4F8C918}" dt="2023-10-26T04:53:29.565" v="334" actId="478"/>
          <ac:spMkLst>
            <pc:docMk/>
            <pc:sldMk cId="2677194184" sldId="311"/>
            <ac:spMk id="2" creationId="{7264A98F-573B-D3CF-BCD2-2CB4E1E5D179}"/>
          </ac:spMkLst>
        </pc:spChg>
        <pc:spChg chg="mod">
          <ac:chgData name="Muhammad Saufi Abdullah" userId="892dd889085f3acb" providerId="LiveId" clId="{66FFF07F-41E2-4254-AEC1-9583D4F8C918}" dt="2023-10-26T09:13:03.621" v="1076" actId="12"/>
          <ac:spMkLst>
            <pc:docMk/>
            <pc:sldMk cId="2677194184" sldId="311"/>
            <ac:spMk id="3" creationId="{6A14B70A-182B-81C2-C9CF-F178CF6D4AC8}"/>
          </ac:spMkLst>
        </pc:spChg>
        <pc:spChg chg="del">
          <ac:chgData name="Muhammad Saufi Abdullah" userId="892dd889085f3acb" providerId="LiveId" clId="{66FFF07F-41E2-4254-AEC1-9583D4F8C918}" dt="2023-10-26T04:19:43.769" v="112" actId="478"/>
          <ac:spMkLst>
            <pc:docMk/>
            <pc:sldMk cId="2677194184" sldId="311"/>
            <ac:spMk id="4" creationId="{EF139616-1998-21EB-7C91-4C57E3EEAA1B}"/>
          </ac:spMkLst>
        </pc:spChg>
        <pc:spChg chg="add mod">
          <ac:chgData name="Muhammad Saufi Abdullah" userId="892dd889085f3acb" providerId="LiveId" clId="{66FFF07F-41E2-4254-AEC1-9583D4F8C918}" dt="2023-10-26T04:19:59.921" v="121"/>
          <ac:spMkLst>
            <pc:docMk/>
            <pc:sldMk cId="2677194184" sldId="311"/>
            <ac:spMk id="5" creationId="{12455C52-550B-1799-6361-39D9FAE5363E}"/>
          </ac:spMkLst>
        </pc:spChg>
        <pc:spChg chg="add del">
          <ac:chgData name="Muhammad Saufi Abdullah" userId="892dd889085f3acb" providerId="LiveId" clId="{66FFF07F-41E2-4254-AEC1-9583D4F8C918}" dt="2023-10-26T04:52:04.897" v="324" actId="22"/>
          <ac:spMkLst>
            <pc:docMk/>
            <pc:sldMk cId="2677194184" sldId="311"/>
            <ac:spMk id="7" creationId="{06F6CAA5-6E1B-6589-A228-752B95392FBA}"/>
          </ac:spMkLst>
        </pc:spChg>
        <pc:spChg chg="add mod">
          <ac:chgData name="Muhammad Saufi Abdullah" userId="892dd889085f3acb" providerId="LiveId" clId="{66FFF07F-41E2-4254-AEC1-9583D4F8C918}" dt="2023-10-26T04:53:26.846" v="333" actId="14100"/>
          <ac:spMkLst>
            <pc:docMk/>
            <pc:sldMk cId="2677194184" sldId="311"/>
            <ac:spMk id="8" creationId="{C62CCD0E-A046-AC6B-3676-0E41DF29CD0C}"/>
          </ac:spMkLst>
        </pc:spChg>
        <pc:spChg chg="add del mod">
          <ac:chgData name="Muhammad Saufi Abdullah" userId="892dd889085f3acb" providerId="LiveId" clId="{66FFF07F-41E2-4254-AEC1-9583D4F8C918}" dt="2023-10-26T04:53:31.905" v="335" actId="478"/>
          <ac:spMkLst>
            <pc:docMk/>
            <pc:sldMk cId="2677194184" sldId="311"/>
            <ac:spMk id="10" creationId="{B83D4EE7-003A-E9A1-CA12-9CCD450F15C1}"/>
          </ac:spMkLst>
        </pc:spChg>
        <pc:picChg chg="mod">
          <ac:chgData name="Muhammad Saufi Abdullah" userId="892dd889085f3acb" providerId="LiveId" clId="{66FFF07F-41E2-4254-AEC1-9583D4F8C918}" dt="2023-10-26T09:13:12.641" v="1078" actId="14861"/>
          <ac:picMkLst>
            <pc:docMk/>
            <pc:sldMk cId="2677194184" sldId="311"/>
            <ac:picMk id="4098" creationId="{31064DF6-8F4D-064B-92DC-E171B30C14C9}"/>
          </ac:picMkLst>
        </pc:picChg>
      </pc:sldChg>
      <pc:sldChg chg="addSp delSp modSp mod modTransition modAnim">
        <pc:chgData name="Muhammad Saufi Abdullah" userId="892dd889085f3acb" providerId="LiveId" clId="{66FFF07F-41E2-4254-AEC1-9583D4F8C918}" dt="2023-10-26T09:51:19.396" v="1427"/>
        <pc:sldMkLst>
          <pc:docMk/>
          <pc:sldMk cId="2462464006" sldId="312"/>
        </pc:sldMkLst>
        <pc:spChg chg="del">
          <ac:chgData name="Muhammad Saufi Abdullah" userId="892dd889085f3acb" providerId="LiveId" clId="{66FFF07F-41E2-4254-AEC1-9583D4F8C918}" dt="2023-10-26T04:34:22.798" v="312" actId="478"/>
          <ac:spMkLst>
            <pc:docMk/>
            <pc:sldMk cId="2462464006" sldId="312"/>
            <ac:spMk id="2" creationId="{F6C2D341-4F88-E636-9CC8-F046F7951BCC}"/>
          </ac:spMkLst>
        </pc:spChg>
        <pc:spChg chg="del">
          <ac:chgData name="Muhammad Saufi Abdullah" userId="892dd889085f3acb" providerId="LiveId" clId="{66FFF07F-41E2-4254-AEC1-9583D4F8C918}" dt="2023-10-26T04:19:03.256" v="91" actId="478"/>
          <ac:spMkLst>
            <pc:docMk/>
            <pc:sldMk cId="2462464006" sldId="312"/>
            <ac:spMk id="3" creationId="{BF9AA08D-E4BC-F996-39CF-5E1EB89E0A91}"/>
          </ac:spMkLst>
        </pc:spChg>
        <pc:spChg chg="add mod">
          <ac:chgData name="Muhammad Saufi Abdullah" userId="892dd889085f3acb" providerId="LiveId" clId="{66FFF07F-41E2-4254-AEC1-9583D4F8C918}" dt="2023-10-26T04:20:28.880" v="142"/>
          <ac:spMkLst>
            <pc:docMk/>
            <pc:sldMk cId="2462464006" sldId="312"/>
            <ac:spMk id="4" creationId="{BE2261D4-1C19-6F33-12B3-66B488FB76A7}"/>
          </ac:spMkLst>
        </pc:spChg>
        <pc:spChg chg="add mod">
          <ac:chgData name="Muhammad Saufi Abdullah" userId="892dd889085f3acb" providerId="LiveId" clId="{66FFF07F-41E2-4254-AEC1-9583D4F8C918}" dt="2023-10-26T04:34:19.871" v="311"/>
          <ac:spMkLst>
            <pc:docMk/>
            <pc:sldMk cId="2462464006" sldId="312"/>
            <ac:spMk id="6" creationId="{695B22AE-B42B-2682-71E8-2D2ACE4269C8}"/>
          </ac:spMkLst>
        </pc:spChg>
        <pc:spChg chg="mod">
          <ac:chgData name="Muhammad Saufi Abdullah" userId="892dd889085f3acb" providerId="LiveId" clId="{66FFF07F-41E2-4254-AEC1-9583D4F8C918}" dt="2023-10-26T08:50:35.028" v="800"/>
          <ac:spMkLst>
            <pc:docMk/>
            <pc:sldMk cId="2462464006" sldId="312"/>
            <ac:spMk id="7" creationId="{E65799F9-6C77-1678-AAF8-6DB4BA961E2B}"/>
          </ac:spMkLst>
        </pc:spChg>
        <pc:spChg chg="add del mod">
          <ac:chgData name="Muhammad Saufi Abdullah" userId="892dd889085f3acb" providerId="LiveId" clId="{66FFF07F-41E2-4254-AEC1-9583D4F8C918}" dt="2023-10-26T04:34:25.260" v="313" actId="478"/>
          <ac:spMkLst>
            <pc:docMk/>
            <pc:sldMk cId="2462464006" sldId="312"/>
            <ac:spMk id="9" creationId="{EBD08FE9-4E83-C985-C652-D633DC05D961}"/>
          </ac:spMkLst>
        </pc:spChg>
        <pc:picChg chg="mod">
          <ac:chgData name="Muhammad Saufi Abdullah" userId="892dd889085f3acb" providerId="LiveId" clId="{66FFF07F-41E2-4254-AEC1-9583D4F8C918}" dt="2023-10-26T08:50:13.256" v="794"/>
          <ac:picMkLst>
            <pc:docMk/>
            <pc:sldMk cId="2462464006" sldId="312"/>
            <ac:picMk id="5" creationId="{2234A30C-C7A5-BB60-FED6-C71E5FED8487}"/>
          </ac:picMkLst>
        </pc:picChg>
      </pc:sldChg>
      <pc:sldChg chg="addSp delSp modSp mod modTransition">
        <pc:chgData name="Muhammad Saufi Abdullah" userId="892dd889085f3acb" providerId="LiveId" clId="{66FFF07F-41E2-4254-AEC1-9583D4F8C918}" dt="2023-10-26T09:30:33.711" v="1231"/>
        <pc:sldMkLst>
          <pc:docMk/>
          <pc:sldMk cId="2100088415" sldId="313"/>
        </pc:sldMkLst>
        <pc:spChg chg="del">
          <ac:chgData name="Muhammad Saufi Abdullah" userId="892dd889085f3acb" providerId="LiveId" clId="{66FFF07F-41E2-4254-AEC1-9583D4F8C918}" dt="2023-10-26T04:54:07.615" v="349" actId="478"/>
          <ac:spMkLst>
            <pc:docMk/>
            <pc:sldMk cId="2100088415" sldId="313"/>
            <ac:spMk id="2" creationId="{B131252D-69BE-111E-4E7F-489DAC248023}"/>
          </ac:spMkLst>
        </pc:spChg>
        <pc:spChg chg="mod">
          <ac:chgData name="Muhammad Saufi Abdullah" userId="892dd889085f3acb" providerId="LiveId" clId="{66FFF07F-41E2-4254-AEC1-9583D4F8C918}" dt="2023-10-26T09:17:09.329" v="1133" actId="14100"/>
          <ac:spMkLst>
            <pc:docMk/>
            <pc:sldMk cId="2100088415" sldId="313"/>
            <ac:spMk id="3" creationId="{83E17862-3F7E-A6A5-2036-C9AA92D46EFA}"/>
          </ac:spMkLst>
        </pc:spChg>
        <pc:spChg chg="del">
          <ac:chgData name="Muhammad Saufi Abdullah" userId="892dd889085f3acb" providerId="LiveId" clId="{66FFF07F-41E2-4254-AEC1-9583D4F8C918}" dt="2023-10-26T04:19:45.630" v="114" actId="478"/>
          <ac:spMkLst>
            <pc:docMk/>
            <pc:sldMk cId="2100088415" sldId="313"/>
            <ac:spMk id="4" creationId="{B0376AC8-55CD-B401-2360-260D7C0DFA37}"/>
          </ac:spMkLst>
        </pc:spChg>
        <pc:spChg chg="add mod">
          <ac:chgData name="Muhammad Saufi Abdullah" userId="892dd889085f3acb" providerId="LiveId" clId="{66FFF07F-41E2-4254-AEC1-9583D4F8C918}" dt="2023-10-26T04:19:56.622" v="119"/>
          <ac:spMkLst>
            <pc:docMk/>
            <pc:sldMk cId="2100088415" sldId="313"/>
            <ac:spMk id="5" creationId="{7D88FCB8-088F-52D4-42CE-AAE5CE563B7D}"/>
          </ac:spMkLst>
        </pc:spChg>
        <pc:spChg chg="add mod">
          <ac:chgData name="Muhammad Saufi Abdullah" userId="892dd889085f3acb" providerId="LiveId" clId="{66FFF07F-41E2-4254-AEC1-9583D4F8C918}" dt="2023-10-26T04:54:04.834" v="348" actId="20577"/>
          <ac:spMkLst>
            <pc:docMk/>
            <pc:sldMk cId="2100088415" sldId="313"/>
            <ac:spMk id="6" creationId="{E29F2D3C-ADC8-2657-F953-85968CD56CDE}"/>
          </ac:spMkLst>
        </pc:spChg>
        <pc:spChg chg="add del mod">
          <ac:chgData name="Muhammad Saufi Abdullah" userId="892dd889085f3acb" providerId="LiveId" clId="{66FFF07F-41E2-4254-AEC1-9583D4F8C918}" dt="2023-10-26T04:54:09.209" v="350" actId="478"/>
          <ac:spMkLst>
            <pc:docMk/>
            <pc:sldMk cId="2100088415" sldId="313"/>
            <ac:spMk id="8" creationId="{0E5B487C-D011-57A9-6279-7B57F030ADD5}"/>
          </ac:spMkLst>
        </pc:spChg>
      </pc:sldChg>
      <pc:sldChg chg="addSp delSp modSp mod modTransition modAnim">
        <pc:chgData name="Muhammad Saufi Abdullah" userId="892dd889085f3acb" providerId="LiveId" clId="{66FFF07F-41E2-4254-AEC1-9583D4F8C918}" dt="2023-10-26T09:38:06.628" v="1308"/>
        <pc:sldMkLst>
          <pc:docMk/>
          <pc:sldMk cId="760413265" sldId="314"/>
        </pc:sldMkLst>
        <pc:spChg chg="del">
          <ac:chgData name="Muhammad Saufi Abdullah" userId="892dd889085f3acb" providerId="LiveId" clId="{66FFF07F-41E2-4254-AEC1-9583D4F8C918}" dt="2023-10-26T04:32:05.691" v="285" actId="478"/>
          <ac:spMkLst>
            <pc:docMk/>
            <pc:sldMk cId="760413265" sldId="314"/>
            <ac:spMk id="2" creationId="{6F59C13D-874C-3A3A-52F7-41F33F945BB7}"/>
          </ac:spMkLst>
        </pc:spChg>
        <pc:spChg chg="del">
          <ac:chgData name="Muhammad Saufi Abdullah" userId="892dd889085f3acb" providerId="LiveId" clId="{66FFF07F-41E2-4254-AEC1-9583D4F8C918}" dt="2023-10-26T04:18:55.984" v="87" actId="478"/>
          <ac:spMkLst>
            <pc:docMk/>
            <pc:sldMk cId="760413265" sldId="314"/>
            <ac:spMk id="3" creationId="{7BD200C5-8051-9FB1-B7D0-C662168AFEA9}"/>
          </ac:spMkLst>
        </pc:spChg>
        <pc:spChg chg="add mod">
          <ac:chgData name="Muhammad Saufi Abdullah" userId="892dd889085f3acb" providerId="LiveId" clId="{66FFF07F-41E2-4254-AEC1-9583D4F8C918}" dt="2023-10-26T04:20:34.043" v="146"/>
          <ac:spMkLst>
            <pc:docMk/>
            <pc:sldMk cId="760413265" sldId="314"/>
            <ac:spMk id="4" creationId="{26909493-CA23-E9D5-1CE9-6C5584633C9D}"/>
          </ac:spMkLst>
        </pc:spChg>
        <pc:spChg chg="add mod">
          <ac:chgData name="Muhammad Saufi Abdullah" userId="892dd889085f3acb" providerId="LiveId" clId="{66FFF07F-41E2-4254-AEC1-9583D4F8C918}" dt="2023-10-26T04:32:02.609" v="284" actId="20577"/>
          <ac:spMkLst>
            <pc:docMk/>
            <pc:sldMk cId="760413265" sldId="314"/>
            <ac:spMk id="7" creationId="{7E13F7D8-E2BF-7130-C626-DB465681D98F}"/>
          </ac:spMkLst>
        </pc:spChg>
        <pc:spChg chg="add del mod">
          <ac:chgData name="Muhammad Saufi Abdullah" userId="892dd889085f3acb" providerId="LiveId" clId="{66FFF07F-41E2-4254-AEC1-9583D4F8C918}" dt="2023-10-26T04:32:06.858" v="286" actId="478"/>
          <ac:spMkLst>
            <pc:docMk/>
            <pc:sldMk cId="760413265" sldId="314"/>
            <ac:spMk id="9" creationId="{592794B5-C1D6-3A96-CB8B-6DB5D9F0A4F1}"/>
          </ac:spMkLst>
        </pc:spChg>
        <pc:picChg chg="add mod">
          <ac:chgData name="Muhammad Saufi Abdullah" userId="892dd889085f3acb" providerId="LiveId" clId="{66FFF07F-41E2-4254-AEC1-9583D4F8C918}" dt="2023-10-26T08:43:58.165" v="768"/>
          <ac:picMkLst>
            <pc:docMk/>
            <pc:sldMk cId="760413265" sldId="314"/>
            <ac:picMk id="2" creationId="{228490A7-21DE-8272-F5A3-64365FB27B68}"/>
          </ac:picMkLst>
        </pc:picChg>
        <pc:picChg chg="del">
          <ac:chgData name="Muhammad Saufi Abdullah" userId="892dd889085f3acb" providerId="LiveId" clId="{66FFF07F-41E2-4254-AEC1-9583D4F8C918}" dt="2023-10-26T08:43:57.594" v="767" actId="478"/>
          <ac:picMkLst>
            <pc:docMk/>
            <pc:sldMk cId="760413265" sldId="314"/>
            <ac:picMk id="6" creationId="{746D15B6-5216-82FF-2E6B-A0E9389AD625}"/>
          </ac:picMkLst>
        </pc:picChg>
      </pc:sldChg>
      <pc:sldChg chg="addSp delSp modSp mod modTransition modAnim">
        <pc:chgData name="Muhammad Saufi Abdullah" userId="892dd889085f3acb" providerId="LiveId" clId="{66FFF07F-41E2-4254-AEC1-9583D4F8C918}" dt="2023-10-26T09:32:27.324" v="1257"/>
        <pc:sldMkLst>
          <pc:docMk/>
          <pc:sldMk cId="682679618" sldId="315"/>
        </pc:sldMkLst>
        <pc:spChg chg="del mod">
          <ac:chgData name="Muhammad Saufi Abdullah" userId="892dd889085f3acb" providerId="LiveId" clId="{66FFF07F-41E2-4254-AEC1-9583D4F8C918}" dt="2023-10-26T04:23:32.954" v="178" actId="478"/>
          <ac:spMkLst>
            <pc:docMk/>
            <pc:sldMk cId="682679618" sldId="315"/>
            <ac:spMk id="2" creationId="{655BF65B-943E-696E-89E3-43FE6B9DABE3}"/>
          </ac:spMkLst>
        </pc:spChg>
        <pc:spChg chg="del">
          <ac:chgData name="Muhammad Saufi Abdullah" userId="892dd889085f3acb" providerId="LiveId" clId="{66FFF07F-41E2-4254-AEC1-9583D4F8C918}" dt="2023-10-26T04:18:30.681" v="68" actId="478"/>
          <ac:spMkLst>
            <pc:docMk/>
            <pc:sldMk cId="682679618" sldId="315"/>
            <ac:spMk id="3" creationId="{B381A304-3220-EE4F-D240-57A8076B60F9}"/>
          </ac:spMkLst>
        </pc:spChg>
        <pc:spChg chg="add mod">
          <ac:chgData name="Muhammad Saufi Abdullah" userId="892dd889085f3acb" providerId="LiveId" clId="{66FFF07F-41E2-4254-AEC1-9583D4F8C918}" dt="2023-10-26T04:20:59.978" v="165"/>
          <ac:spMkLst>
            <pc:docMk/>
            <pc:sldMk cId="682679618" sldId="315"/>
            <ac:spMk id="4" creationId="{D1B5BB66-E50A-3BD0-61A0-A20752905CA8}"/>
          </ac:spMkLst>
        </pc:spChg>
        <pc:spChg chg="add mod">
          <ac:chgData name="Muhammad Saufi Abdullah" userId="892dd889085f3acb" providerId="LiveId" clId="{66FFF07F-41E2-4254-AEC1-9583D4F8C918}" dt="2023-10-26T04:25:18.080" v="191" actId="255"/>
          <ac:spMkLst>
            <pc:docMk/>
            <pc:sldMk cId="682679618" sldId="315"/>
            <ac:spMk id="6" creationId="{4487B008-9223-3469-1898-52DA0C2E3A0E}"/>
          </ac:spMkLst>
        </pc:spChg>
        <pc:spChg chg="mod">
          <ac:chgData name="Muhammad Saufi Abdullah" userId="892dd889085f3acb" providerId="LiveId" clId="{66FFF07F-41E2-4254-AEC1-9583D4F8C918}" dt="2023-10-26T08:01:15.992" v="387" actId="2711"/>
          <ac:spMkLst>
            <pc:docMk/>
            <pc:sldMk cId="682679618" sldId="315"/>
            <ac:spMk id="7" creationId="{E8DFAE20-ECD2-0CFE-AD7B-31E35BE69C9C}"/>
          </ac:spMkLst>
        </pc:spChg>
        <pc:spChg chg="add del mod">
          <ac:chgData name="Muhammad Saufi Abdullah" userId="892dd889085f3acb" providerId="LiveId" clId="{66FFF07F-41E2-4254-AEC1-9583D4F8C918}" dt="2023-10-26T04:23:34.988" v="179" actId="478"/>
          <ac:spMkLst>
            <pc:docMk/>
            <pc:sldMk cId="682679618" sldId="315"/>
            <ac:spMk id="9" creationId="{0C632516-F75E-1D32-469F-4B6CB45F1B01}"/>
          </ac:spMkLst>
        </pc:spChg>
        <pc:picChg chg="mod">
          <ac:chgData name="Muhammad Saufi Abdullah" userId="892dd889085f3acb" providerId="LiveId" clId="{66FFF07F-41E2-4254-AEC1-9583D4F8C918}" dt="2023-10-26T08:00:48.924" v="381"/>
          <ac:picMkLst>
            <pc:docMk/>
            <pc:sldMk cId="682679618" sldId="315"/>
            <ac:picMk id="5" creationId="{CB8D0D43-D864-A980-395D-97768C66232B}"/>
          </ac:picMkLst>
        </pc:picChg>
      </pc:sldChg>
      <pc:sldChg chg="addSp modSp mod modTransition modAnim">
        <pc:chgData name="Muhammad Saufi Abdullah" userId="892dd889085f3acb" providerId="LiveId" clId="{66FFF07F-41E2-4254-AEC1-9583D4F8C918}" dt="2023-10-26T09:30:33.711" v="1231"/>
        <pc:sldMkLst>
          <pc:docMk/>
          <pc:sldMk cId="0" sldId="317"/>
        </pc:sldMkLst>
        <pc:spChg chg="mod">
          <ac:chgData name="Muhammad Saufi Abdullah" userId="892dd889085f3acb" providerId="LiveId" clId="{66FFF07F-41E2-4254-AEC1-9583D4F8C918}" dt="2023-10-26T09:24:46.525" v="1181" actId="164"/>
          <ac:spMkLst>
            <pc:docMk/>
            <pc:sldMk cId="0" sldId="317"/>
            <ac:spMk id="20" creationId="{00000000-0000-0000-0000-000000000000}"/>
          </ac:spMkLst>
        </pc:spChg>
        <pc:spChg chg="mod">
          <ac:chgData name="Muhammad Saufi Abdullah" userId="892dd889085f3acb" providerId="LiveId" clId="{66FFF07F-41E2-4254-AEC1-9583D4F8C918}" dt="2023-10-26T09:24:46.525" v="1181" actId="164"/>
          <ac:spMkLst>
            <pc:docMk/>
            <pc:sldMk cId="0" sldId="317"/>
            <ac:spMk id="21" creationId="{00000000-0000-0000-0000-000000000000}"/>
          </ac:spMkLst>
        </pc:spChg>
        <pc:spChg chg="mod">
          <ac:chgData name="Muhammad Saufi Abdullah" userId="892dd889085f3acb" providerId="LiveId" clId="{66FFF07F-41E2-4254-AEC1-9583D4F8C918}" dt="2023-10-26T09:24:46.525" v="1181" actId="164"/>
          <ac:spMkLst>
            <pc:docMk/>
            <pc:sldMk cId="0" sldId="317"/>
            <ac:spMk id="22" creationId="{00000000-0000-0000-0000-000000000000}"/>
          </ac:spMkLst>
        </pc:spChg>
        <pc:spChg chg="mod">
          <ac:chgData name="Muhammad Saufi Abdullah" userId="892dd889085f3acb" providerId="LiveId" clId="{66FFF07F-41E2-4254-AEC1-9583D4F8C918}" dt="2023-10-26T09:24:26.925" v="1176" actId="164"/>
          <ac:spMkLst>
            <pc:docMk/>
            <pc:sldMk cId="0" sldId="317"/>
            <ac:spMk id="24" creationId="{00000000-0000-0000-0000-000000000000}"/>
          </ac:spMkLst>
        </pc:spChg>
        <pc:grpChg chg="mod">
          <ac:chgData name="Muhammad Saufi Abdullah" userId="892dd889085f3acb" providerId="LiveId" clId="{66FFF07F-41E2-4254-AEC1-9583D4F8C918}" dt="2023-10-26T09:24:26.925" v="1176" actId="164"/>
          <ac:grpSpMkLst>
            <pc:docMk/>
            <pc:sldMk cId="0" sldId="317"/>
            <ac:grpSpMk id="5" creationId="{00000000-0000-0000-0000-000000000000}"/>
          </ac:grpSpMkLst>
        </pc:grpChg>
        <pc:grpChg chg="mod">
          <ac:chgData name="Muhammad Saufi Abdullah" userId="892dd889085f3acb" providerId="LiveId" clId="{66FFF07F-41E2-4254-AEC1-9583D4F8C918}" dt="2023-10-26T09:18:04.885" v="1148" actId="1076"/>
          <ac:grpSpMkLst>
            <pc:docMk/>
            <pc:sldMk cId="0" sldId="317"/>
            <ac:grpSpMk id="8" creationId="{00000000-0000-0000-0000-000000000000}"/>
          </ac:grpSpMkLst>
        </pc:grpChg>
        <pc:grpChg chg="mod">
          <ac:chgData name="Muhammad Saufi Abdullah" userId="892dd889085f3acb" providerId="LiveId" clId="{66FFF07F-41E2-4254-AEC1-9583D4F8C918}" dt="2023-10-26T09:24:46.525" v="1181" actId="164"/>
          <ac:grpSpMkLst>
            <pc:docMk/>
            <pc:sldMk cId="0" sldId="317"/>
            <ac:grpSpMk id="14" creationId="{00000000-0000-0000-0000-000000000000}"/>
          </ac:grpSpMkLst>
        </pc:grpChg>
        <pc:grpChg chg="mod">
          <ac:chgData name="Muhammad Saufi Abdullah" userId="892dd889085f3acb" providerId="LiveId" clId="{66FFF07F-41E2-4254-AEC1-9583D4F8C918}" dt="2023-10-26T09:24:46.525" v="1181" actId="164"/>
          <ac:grpSpMkLst>
            <pc:docMk/>
            <pc:sldMk cId="0" sldId="317"/>
            <ac:grpSpMk id="17" creationId="{00000000-0000-0000-0000-000000000000}"/>
          </ac:grpSpMkLst>
        </pc:grpChg>
        <pc:grpChg chg="add mod">
          <ac:chgData name="Muhammad Saufi Abdullah" userId="892dd889085f3acb" providerId="LiveId" clId="{66FFF07F-41E2-4254-AEC1-9583D4F8C918}" dt="2023-10-26T09:24:26.925" v="1176" actId="164"/>
          <ac:grpSpMkLst>
            <pc:docMk/>
            <pc:sldMk cId="0" sldId="317"/>
            <ac:grpSpMk id="25" creationId="{CDFDE2A2-7ADE-7D6F-7B98-3EB5F88C2FAC}"/>
          </ac:grpSpMkLst>
        </pc:grpChg>
        <pc:grpChg chg="add mod">
          <ac:chgData name="Muhammad Saufi Abdullah" userId="892dd889085f3acb" providerId="LiveId" clId="{66FFF07F-41E2-4254-AEC1-9583D4F8C918}" dt="2023-10-26T09:24:46.525" v="1181" actId="164"/>
          <ac:grpSpMkLst>
            <pc:docMk/>
            <pc:sldMk cId="0" sldId="317"/>
            <ac:grpSpMk id="26" creationId="{4F11CAD5-7E85-2137-744F-BA3E5251815C}"/>
          </ac:grpSpMkLst>
        </pc:grpChg>
      </pc:sldChg>
      <pc:sldChg chg="addSp delSp modSp mod modTransition modAnim">
        <pc:chgData name="Muhammad Saufi Abdullah" userId="892dd889085f3acb" providerId="LiveId" clId="{66FFF07F-41E2-4254-AEC1-9583D4F8C918}" dt="2023-10-26T09:34:28.902" v="1282"/>
        <pc:sldMkLst>
          <pc:docMk/>
          <pc:sldMk cId="552225579" sldId="318"/>
        </pc:sldMkLst>
        <pc:spChg chg="add mod">
          <ac:chgData name="Muhammad Saufi Abdullah" userId="892dd889085f3acb" providerId="LiveId" clId="{66FFF07F-41E2-4254-AEC1-9583D4F8C918}" dt="2023-10-26T04:20:52.949" v="159"/>
          <ac:spMkLst>
            <pc:docMk/>
            <pc:sldMk cId="552225579" sldId="318"/>
            <ac:spMk id="2" creationId="{37CB2206-E67E-D137-597D-87ED3AFC7EB6}"/>
          </ac:spMkLst>
        </pc:spChg>
        <pc:spChg chg="del">
          <ac:chgData name="Muhammad Saufi Abdullah" userId="892dd889085f3acb" providerId="LiveId" clId="{66FFF07F-41E2-4254-AEC1-9583D4F8C918}" dt="2023-10-26T04:18:38.649" v="74" actId="478"/>
          <ac:spMkLst>
            <pc:docMk/>
            <pc:sldMk cId="552225579" sldId="318"/>
            <ac:spMk id="4" creationId="{B076BA60-B351-B1A1-A107-FEC24BB9FE6A}"/>
          </ac:spMkLst>
        </pc:spChg>
        <pc:spChg chg="mod">
          <ac:chgData name="Muhammad Saufi Abdullah" userId="892dd889085f3acb" providerId="LiveId" clId="{66FFF07F-41E2-4254-AEC1-9583D4F8C918}" dt="2023-10-26T08:20:28.943" v="502"/>
          <ac:spMkLst>
            <pc:docMk/>
            <pc:sldMk cId="552225579" sldId="318"/>
            <ac:spMk id="6" creationId="{16565BE1-78DA-4618-FF34-5419EA370941}"/>
          </ac:spMkLst>
        </pc:spChg>
        <pc:picChg chg="mod">
          <ac:chgData name="Muhammad Saufi Abdullah" userId="892dd889085f3acb" providerId="LiveId" clId="{66FFF07F-41E2-4254-AEC1-9583D4F8C918}" dt="2023-10-26T08:20:13.065" v="495"/>
          <ac:picMkLst>
            <pc:docMk/>
            <pc:sldMk cId="552225579" sldId="318"/>
            <ac:picMk id="8" creationId="{550AF340-133F-5EF8-CEEA-D772DE0A2448}"/>
          </ac:picMkLst>
        </pc:picChg>
      </pc:sldChg>
      <pc:sldChg chg="addSp delSp modSp mod modTransition modAnim">
        <pc:chgData name="Muhammad Saufi Abdullah" userId="892dd889085f3acb" providerId="LiveId" clId="{66FFF07F-41E2-4254-AEC1-9583D4F8C918}" dt="2023-10-26T09:34:44.961" v="1284"/>
        <pc:sldMkLst>
          <pc:docMk/>
          <pc:sldMk cId="3146295833" sldId="319"/>
        </pc:sldMkLst>
        <pc:spChg chg="add mod">
          <ac:chgData name="Muhammad Saufi Abdullah" userId="892dd889085f3acb" providerId="LiveId" clId="{66FFF07F-41E2-4254-AEC1-9583D4F8C918}" dt="2023-10-26T04:20:51.526" v="158"/>
          <ac:spMkLst>
            <pc:docMk/>
            <pc:sldMk cId="3146295833" sldId="319"/>
            <ac:spMk id="2" creationId="{3D0BC6A0-3CC3-410E-F5AC-20F24CF3D182}"/>
          </ac:spMkLst>
        </pc:spChg>
        <pc:spChg chg="mod">
          <ac:chgData name="Muhammad Saufi Abdullah" userId="892dd889085f3acb" providerId="LiveId" clId="{66FFF07F-41E2-4254-AEC1-9583D4F8C918}" dt="2023-10-26T08:20:54.560" v="512"/>
          <ac:spMkLst>
            <pc:docMk/>
            <pc:sldMk cId="3146295833" sldId="319"/>
            <ac:spMk id="6" creationId="{C62AED80-18AE-0CE2-B687-0023C481DD54}"/>
          </ac:spMkLst>
        </pc:spChg>
        <pc:spChg chg="del">
          <ac:chgData name="Muhammad Saufi Abdullah" userId="892dd889085f3acb" providerId="LiveId" clId="{66FFF07F-41E2-4254-AEC1-9583D4F8C918}" dt="2023-10-26T04:18:39.966" v="75" actId="478"/>
          <ac:spMkLst>
            <pc:docMk/>
            <pc:sldMk cId="3146295833" sldId="319"/>
            <ac:spMk id="7" creationId="{D1E0421A-3E03-084C-5CAB-310D48A48400}"/>
          </ac:spMkLst>
        </pc:spChg>
        <pc:picChg chg="mod">
          <ac:chgData name="Muhammad Saufi Abdullah" userId="892dd889085f3acb" providerId="LiveId" clId="{66FFF07F-41E2-4254-AEC1-9583D4F8C918}" dt="2023-10-26T08:20:38.776" v="506"/>
          <ac:picMkLst>
            <pc:docMk/>
            <pc:sldMk cId="3146295833" sldId="319"/>
            <ac:picMk id="5" creationId="{43042428-FA1A-BA10-3041-C6206BB39545}"/>
          </ac:picMkLst>
        </pc:picChg>
      </pc:sldChg>
      <pc:sldMasterChg chg="modTransition modSldLayout">
        <pc:chgData name="Muhammad Saufi Abdullah" userId="892dd889085f3acb" providerId="LiveId" clId="{66FFF07F-41E2-4254-AEC1-9583D4F8C918}" dt="2023-10-26T09:30:33.711" v="1231"/>
        <pc:sldMasterMkLst>
          <pc:docMk/>
          <pc:sldMasterMk cId="1713997358" sldId="2147483678"/>
        </pc:sldMasterMkLst>
        <pc:sldLayoutChg chg="modTransition">
          <pc:chgData name="Muhammad Saufi Abdullah" userId="892dd889085f3acb" providerId="LiveId" clId="{66FFF07F-41E2-4254-AEC1-9583D4F8C918}" dt="2023-10-26T09:30:33.711" v="1231"/>
          <pc:sldLayoutMkLst>
            <pc:docMk/>
            <pc:sldMasterMk cId="1713997358" sldId="2147483678"/>
            <pc:sldLayoutMk cId="52985953" sldId="2147483679"/>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667583019" sldId="2147483680"/>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3827196839" sldId="2147483681"/>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2802714050" sldId="2147483682"/>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3649488087" sldId="2147483683"/>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197675528" sldId="2147483684"/>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2996688641" sldId="2147483685"/>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1295627383" sldId="2147483686"/>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1471523211" sldId="2147483687"/>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4279087145" sldId="2147483688"/>
          </pc:sldLayoutMkLst>
        </pc:sldLayoutChg>
        <pc:sldLayoutChg chg="modTransition">
          <pc:chgData name="Muhammad Saufi Abdullah" userId="892dd889085f3acb" providerId="LiveId" clId="{66FFF07F-41E2-4254-AEC1-9583D4F8C918}" dt="2023-10-26T09:30:33.711" v="1231"/>
          <pc:sldLayoutMkLst>
            <pc:docMk/>
            <pc:sldMasterMk cId="1713997358" sldId="2147483678"/>
            <pc:sldLayoutMk cId="1331047874" sldId="21474836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B4724-461D-492B-A790-760598076928}" type="datetimeFigureOut">
              <a:rPr lang="en-MY" smtClean="0"/>
              <a:t>26/10/2023</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75717-7157-47FE-A521-013E10FCBE09}" type="slidenum">
              <a:rPr lang="en-MY" smtClean="0"/>
              <a:t>‹#›</a:t>
            </a:fld>
            <a:endParaRPr lang="en-MY"/>
          </a:p>
        </p:txBody>
      </p:sp>
    </p:spTree>
    <p:extLst>
      <p:ext uri="{BB962C8B-B14F-4D97-AF65-F5344CB8AC3E}">
        <p14:creationId xmlns:p14="http://schemas.microsoft.com/office/powerpoint/2010/main" val="2336738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9</a:t>
            </a:fld>
            <a:endParaRPr lang="en-MY"/>
          </a:p>
        </p:txBody>
      </p:sp>
    </p:spTree>
    <p:extLst>
      <p:ext uri="{BB962C8B-B14F-4D97-AF65-F5344CB8AC3E}">
        <p14:creationId xmlns:p14="http://schemas.microsoft.com/office/powerpoint/2010/main" val="183616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 : This package contains classes and methods for spatial data</a:t>
            </a:r>
            <a:br>
              <a:rPr lang="en-US" dirty="0"/>
            </a:br>
            <a:r>
              <a:rPr lang="en-US" dirty="0"/>
              <a:t>Raster : This package contain classes and methods for </a:t>
            </a:r>
            <a:r>
              <a:rPr lang="en-US" dirty="0" err="1"/>
              <a:t>rastered</a:t>
            </a:r>
            <a:r>
              <a:rPr lang="en-US" dirty="0"/>
              <a:t> spatial data</a:t>
            </a:r>
            <a:br>
              <a:rPr lang="en-US" dirty="0"/>
            </a:br>
            <a:r>
              <a:rPr lang="en-US" dirty="0" err="1"/>
              <a:t>Rgdal</a:t>
            </a:r>
            <a:r>
              <a:rPr lang="en-US" dirty="0"/>
              <a:t> : Reading and writing ESRI shape files is done with this package, as well as map projections via the PROJ.4 library </a:t>
            </a:r>
            <a:br>
              <a:rPr lang="en-US" dirty="0"/>
            </a:br>
            <a:r>
              <a:rPr lang="en-US" dirty="0" err="1"/>
              <a:t>Rgeos</a:t>
            </a:r>
            <a:r>
              <a:rPr lang="en-US" dirty="0"/>
              <a:t> : All geometric processing is carried out by this package</a:t>
            </a:r>
            <a:br>
              <a:rPr lang="en-US" dirty="0"/>
            </a:br>
            <a:r>
              <a:rPr lang="en-US" dirty="0" err="1"/>
              <a:t>RColorBrewer</a:t>
            </a:r>
            <a:r>
              <a:rPr lang="en-US" dirty="0"/>
              <a:t> : All used color schemes have been proposed by Brewer, Hatchard, and Harrower (2003) and have been implemented in this package. grid </a:t>
            </a:r>
          </a:p>
          <a:p>
            <a:r>
              <a:rPr lang="en-US" dirty="0"/>
              <a:t>Leaflet : </a:t>
            </a:r>
            <a:r>
              <a:rPr lang="en-MY" dirty="0"/>
              <a:t>This package is an R interface to the JavaScript library Leaflet (</a:t>
            </a:r>
            <a:r>
              <a:rPr lang="en-MY" dirty="0" err="1"/>
              <a:t>Agafonkin</a:t>
            </a:r>
            <a:r>
              <a:rPr lang="en-MY" dirty="0"/>
              <a:t> 2017) for interactive maps. </a:t>
            </a:r>
          </a:p>
        </p:txBody>
      </p:sp>
      <p:sp>
        <p:nvSpPr>
          <p:cNvPr id="4" name="Slide Number Placeholder 3"/>
          <p:cNvSpPr>
            <a:spLocks noGrp="1"/>
          </p:cNvSpPr>
          <p:nvPr>
            <p:ph type="sldNum" sz="quarter" idx="5"/>
          </p:nvPr>
        </p:nvSpPr>
        <p:spPr/>
        <p:txBody>
          <a:bodyPr/>
          <a:lstStyle/>
          <a:p>
            <a:fld id="{17975717-7157-47FE-A521-013E10FCBE09}" type="slidenum">
              <a:rPr lang="en-MY" smtClean="0"/>
              <a:t>23</a:t>
            </a:fld>
            <a:endParaRPr lang="en-MY"/>
          </a:p>
        </p:txBody>
      </p:sp>
    </p:spTree>
    <p:extLst>
      <p:ext uri="{BB962C8B-B14F-4D97-AF65-F5344CB8AC3E}">
        <p14:creationId xmlns:p14="http://schemas.microsoft.com/office/powerpoint/2010/main" val="368068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of constant values or data</a:t>
            </a:r>
            <a:r>
              <a:rPr lang="en-US" b="1" dirty="0"/>
              <a:t> </a:t>
            </a:r>
            <a:r>
              <a:rPr lang="en-US" dirty="0"/>
              <a:t>variable names can be assigned to one of the aesthetics</a:t>
            </a:r>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26</a:t>
            </a:fld>
            <a:endParaRPr lang="en-MY"/>
          </a:p>
        </p:txBody>
      </p:sp>
    </p:spTree>
    <p:extLst>
      <p:ext uri="{BB962C8B-B14F-4D97-AF65-F5344CB8AC3E}">
        <p14:creationId xmlns:p14="http://schemas.microsoft.com/office/powerpoint/2010/main" val="629909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27</a:t>
            </a:fld>
            <a:endParaRPr lang="en-MY"/>
          </a:p>
        </p:txBody>
      </p:sp>
    </p:spTree>
    <p:extLst>
      <p:ext uri="{BB962C8B-B14F-4D97-AF65-F5344CB8AC3E}">
        <p14:creationId xmlns:p14="http://schemas.microsoft.com/office/powerpoint/2010/main" val="248623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and final method to create small multiples is by creating several independent maps and use the function </a:t>
            </a:r>
            <a:r>
              <a:rPr lang="en-US" dirty="0" err="1"/>
              <a:t>tmap_arrange</a:t>
            </a:r>
            <a:r>
              <a:rPr lang="en-US" dirty="0"/>
              <a:t> to arrange them in a grid layout</a:t>
            </a:r>
            <a:endParaRPr lang="en-MY" b="1" dirty="0"/>
          </a:p>
        </p:txBody>
      </p:sp>
      <p:sp>
        <p:nvSpPr>
          <p:cNvPr id="4" name="Slide Number Placeholder 3"/>
          <p:cNvSpPr>
            <a:spLocks noGrp="1"/>
          </p:cNvSpPr>
          <p:nvPr>
            <p:ph type="sldNum" sz="quarter" idx="5"/>
          </p:nvPr>
        </p:nvSpPr>
        <p:spPr/>
        <p:txBody>
          <a:bodyPr/>
          <a:lstStyle/>
          <a:p>
            <a:fld id="{17975717-7157-47FE-A521-013E10FCBE09}" type="slidenum">
              <a:rPr lang="en-MY" smtClean="0"/>
              <a:t>29</a:t>
            </a:fld>
            <a:endParaRPr lang="en-MY"/>
          </a:p>
        </p:txBody>
      </p:sp>
    </p:spTree>
    <p:extLst>
      <p:ext uri="{BB962C8B-B14F-4D97-AF65-F5344CB8AC3E}">
        <p14:creationId xmlns:p14="http://schemas.microsoft.com/office/powerpoint/2010/main" val="269717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7975717-7157-47FE-A521-013E10FCBE09}" type="slidenum">
              <a:rPr lang="en-MY" smtClean="0"/>
              <a:t>35</a:t>
            </a:fld>
            <a:endParaRPr lang="en-MY"/>
          </a:p>
        </p:txBody>
      </p:sp>
    </p:spTree>
    <p:extLst>
      <p:ext uri="{BB962C8B-B14F-4D97-AF65-F5344CB8AC3E}">
        <p14:creationId xmlns:p14="http://schemas.microsoft.com/office/powerpoint/2010/main" val="233963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CF99-18A4-9596-BBAF-FF11202478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0FD75DAC-AF23-4165-37E0-EB4C3F1007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ABA06089-C2C4-D25A-B947-EEAF17C0F0D5}"/>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5" name="Footer Placeholder 4">
            <a:extLst>
              <a:ext uri="{FF2B5EF4-FFF2-40B4-BE49-F238E27FC236}">
                <a16:creationId xmlns:a16="http://schemas.microsoft.com/office/drawing/2014/main" id="{892A3384-EA47-1556-4728-6A289096013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8785234-9EC7-5D8F-7E19-9E638FEB1F0B}"/>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52985953"/>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1376-BEB2-D53A-1BBF-8B1E632B439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98834E0-1B62-7EE8-34C7-E9095B71FA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77EB547-4523-DD9F-E05B-0A0123FCC840}"/>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5" name="Footer Placeholder 4">
            <a:extLst>
              <a:ext uri="{FF2B5EF4-FFF2-40B4-BE49-F238E27FC236}">
                <a16:creationId xmlns:a16="http://schemas.microsoft.com/office/drawing/2014/main" id="{4745EFDC-FADD-4128-98FA-F4FB3EEB24A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49FE3C6-FEF7-CC88-35C1-93A475E04A32}"/>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4279087145"/>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E4976-5246-F261-AD65-11C93583DB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C3D2FC8-D804-E5DA-37D2-4ADAE4863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7829F31-4A3B-74F0-66AC-D00B766460C1}"/>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5" name="Footer Placeholder 4">
            <a:extLst>
              <a:ext uri="{FF2B5EF4-FFF2-40B4-BE49-F238E27FC236}">
                <a16:creationId xmlns:a16="http://schemas.microsoft.com/office/drawing/2014/main" id="{51956AC7-6EEC-87F2-A57B-29E5CB6538F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BC445A3-6868-50E7-398C-792161988F9E}"/>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331047874"/>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55D5-1F68-88BB-4C56-F819A3E8B81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51EA595-88C6-576B-6155-3A5779FD14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5A40CE5-1271-0F43-3BEA-8B2A9468498D}"/>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5" name="Footer Placeholder 4">
            <a:extLst>
              <a:ext uri="{FF2B5EF4-FFF2-40B4-BE49-F238E27FC236}">
                <a16:creationId xmlns:a16="http://schemas.microsoft.com/office/drawing/2014/main" id="{511D880C-4F82-6D01-8625-4228D07EEC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BD53B43-A53A-CCAD-D2A9-41BA104F5774}"/>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667583019"/>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83AF-2642-5139-6CB4-7B818FF02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FCE6D038-D6D0-2072-6B19-E640EEADF3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73AC1-31FB-8215-5E2B-97C8A403FDEA}"/>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5" name="Footer Placeholder 4">
            <a:extLst>
              <a:ext uri="{FF2B5EF4-FFF2-40B4-BE49-F238E27FC236}">
                <a16:creationId xmlns:a16="http://schemas.microsoft.com/office/drawing/2014/main" id="{A04C1AC8-70B6-901D-6E5F-A88C700EE3B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9177E6C-A4A2-DEC6-1D67-A2928F69357E}"/>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382719683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A4F8-A130-0F60-112F-079B11A7CB8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8D14ECF6-7F89-6B8D-58A9-CCE512D561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E3FD3C00-5657-1C5E-D1D5-4BD2BE462F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6064B7B-AE84-76D1-5845-0362DDB362B8}"/>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6" name="Footer Placeholder 5">
            <a:extLst>
              <a:ext uri="{FF2B5EF4-FFF2-40B4-BE49-F238E27FC236}">
                <a16:creationId xmlns:a16="http://schemas.microsoft.com/office/drawing/2014/main" id="{3CA603F3-5464-EE13-9D5A-F52F816EB99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FB2ADD4-7319-3A0F-FAD8-C31C88E4617B}"/>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2802714050"/>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7D2A-3A5A-8072-5927-94FDD4A136FF}"/>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9B538DC-F0E5-146B-D905-D3F263A99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4A6ECD-3E20-7E1B-D309-64A05CDEB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095A2119-B556-6F64-CA31-3CFF2644C4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5D817-DEC2-31D8-8029-61B03A84C3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B476AEFF-C895-353D-5A98-3666FEB13CD1}"/>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8" name="Footer Placeholder 7">
            <a:extLst>
              <a:ext uri="{FF2B5EF4-FFF2-40B4-BE49-F238E27FC236}">
                <a16:creationId xmlns:a16="http://schemas.microsoft.com/office/drawing/2014/main" id="{D72F4A66-3C92-5566-2130-806849BC8C80}"/>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88CC2EF-7003-EF98-2E44-BF8CC20D0BAD}"/>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3649488087"/>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AEBF-8635-1C90-7196-E79D74EA74DF}"/>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6CE7D5CB-74B1-9FBE-901A-79EDA035E207}"/>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4" name="Footer Placeholder 3">
            <a:extLst>
              <a:ext uri="{FF2B5EF4-FFF2-40B4-BE49-F238E27FC236}">
                <a16:creationId xmlns:a16="http://schemas.microsoft.com/office/drawing/2014/main" id="{2FF6ED84-90C8-9CC3-431A-06FE8251BF8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2709BDC1-F1DE-7C01-B828-6F73DE70B47F}"/>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9767552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7A4253-DAB7-BD43-8847-6C939193848B}"/>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3" name="Footer Placeholder 2">
            <a:extLst>
              <a:ext uri="{FF2B5EF4-FFF2-40B4-BE49-F238E27FC236}">
                <a16:creationId xmlns:a16="http://schemas.microsoft.com/office/drawing/2014/main" id="{72127C37-9C20-C00A-6DCE-F151561232C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4C33890B-0676-166A-0E30-197EED28221C}"/>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299668864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4BBE-FB0E-25AB-7026-8C514AEE8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07BF37C3-E6C0-0F9C-6028-DF8B0A134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CC1F3C0F-EEF8-B5CA-432A-CB879A44F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54E8B-7539-3516-A26D-A2D9E8BC0605}"/>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6" name="Footer Placeholder 5">
            <a:extLst>
              <a:ext uri="{FF2B5EF4-FFF2-40B4-BE49-F238E27FC236}">
                <a16:creationId xmlns:a16="http://schemas.microsoft.com/office/drawing/2014/main" id="{BCBAD538-F681-8D31-437B-BAC8C4132A8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F924211-ECAB-FF62-1E1B-65AAEA3F13F8}"/>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295627383"/>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D178-5261-B160-A62B-336D5F8741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2B96A891-9691-422D-06C5-5EFE20F0E2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58C07F83-9D75-2EAD-6112-F3DA0FF55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6D1B9-C3B6-F34A-B598-FB1934962B18}"/>
              </a:ext>
            </a:extLst>
          </p:cNvPr>
          <p:cNvSpPr>
            <a:spLocks noGrp="1"/>
          </p:cNvSpPr>
          <p:nvPr>
            <p:ph type="dt" sz="half" idx="10"/>
          </p:nvPr>
        </p:nvSpPr>
        <p:spPr/>
        <p:txBody>
          <a:bodyPr/>
          <a:lstStyle/>
          <a:p>
            <a:fld id="{90234B78-658B-4393-B2C9-19733C692D2D}" type="datetimeFigureOut">
              <a:rPr lang="en-MY" smtClean="0"/>
              <a:t>26/10/2023</a:t>
            </a:fld>
            <a:endParaRPr lang="en-MY"/>
          </a:p>
        </p:txBody>
      </p:sp>
      <p:sp>
        <p:nvSpPr>
          <p:cNvPr id="6" name="Footer Placeholder 5">
            <a:extLst>
              <a:ext uri="{FF2B5EF4-FFF2-40B4-BE49-F238E27FC236}">
                <a16:creationId xmlns:a16="http://schemas.microsoft.com/office/drawing/2014/main" id="{C6541D44-E853-E3BD-EF6A-84C1A377D64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190BC66-7350-C10C-621E-9E1E706E1A0E}"/>
              </a:ext>
            </a:extLst>
          </p:cNvPr>
          <p:cNvSpPr>
            <a:spLocks noGrp="1"/>
          </p:cNvSpPr>
          <p:nvPr>
            <p:ph type="sldNum" sz="quarter" idx="12"/>
          </p:nvPr>
        </p:nvSpPr>
        <p:spPr/>
        <p:txBody>
          <a:bodyPr/>
          <a:lstStyle/>
          <a:p>
            <a:fld id="{E23430F2-F3A8-44C7-B472-6B6799270A4D}" type="slidenum">
              <a:rPr lang="en-MY" smtClean="0"/>
              <a:t>‹#›</a:t>
            </a:fld>
            <a:endParaRPr lang="en-MY"/>
          </a:p>
        </p:txBody>
      </p:sp>
    </p:spTree>
    <p:extLst>
      <p:ext uri="{BB962C8B-B14F-4D97-AF65-F5344CB8AC3E}">
        <p14:creationId xmlns:p14="http://schemas.microsoft.com/office/powerpoint/2010/main" val="147152321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7CFBD-A522-A10A-1DC6-1C40535EB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E6BA5E6-4601-9A75-CD98-A3FC7D168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EB12E95-78A8-12A7-2EB5-2E2389A38F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34B78-658B-4393-B2C9-19733C692D2D}" type="datetimeFigureOut">
              <a:rPr lang="en-MY" smtClean="0"/>
              <a:t>26/10/2023</a:t>
            </a:fld>
            <a:endParaRPr lang="en-MY"/>
          </a:p>
        </p:txBody>
      </p:sp>
      <p:sp>
        <p:nvSpPr>
          <p:cNvPr id="5" name="Footer Placeholder 4">
            <a:extLst>
              <a:ext uri="{FF2B5EF4-FFF2-40B4-BE49-F238E27FC236}">
                <a16:creationId xmlns:a16="http://schemas.microsoft.com/office/drawing/2014/main" id="{7FA82630-F62F-43AA-CD1C-EAB33E86C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5DA3CA0-67FD-F844-0C6A-6D1FBBCBA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430F2-F3A8-44C7-B472-6B6799270A4D}" type="slidenum">
              <a:rPr lang="en-MY" smtClean="0"/>
              <a:t>‹#›</a:t>
            </a:fld>
            <a:endParaRPr lang="en-MY"/>
          </a:p>
        </p:txBody>
      </p:sp>
    </p:spTree>
    <p:extLst>
      <p:ext uri="{BB962C8B-B14F-4D97-AF65-F5344CB8AC3E}">
        <p14:creationId xmlns:p14="http://schemas.microsoft.com/office/powerpoint/2010/main" val="17139973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080/01621459.2021.1880230" TargetMode="External"/><Relationship Id="rId2" Type="http://schemas.openxmlformats.org/officeDocument/2006/relationships/hyperlink" Target="https://doi.org/10.18637/jss.v084.i06"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hyperlink" Target="mailto:afiqamsyar90@student.usm.my" TargetMode="External"/><Relationship Id="rId2" Type="http://schemas.openxmlformats.org/officeDocument/2006/relationships/hyperlink" Target="mailto:amsyarafiq90@gmail.com"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2192000" cy="6858000"/>
            <a:chOff x="0" y="0"/>
            <a:chExt cx="32937450" cy="16531157"/>
          </a:xfrm>
        </p:grpSpPr>
        <p:sp>
          <p:nvSpPr>
            <p:cNvPr id="3" name="Freeform 3"/>
            <p:cNvSpPr/>
            <p:nvPr/>
          </p:nvSpPr>
          <p:spPr>
            <a:xfrm>
              <a:off x="0" y="0"/>
              <a:ext cx="16531157" cy="16531157"/>
            </a:xfrm>
            <a:custGeom>
              <a:avLst/>
              <a:gdLst/>
              <a:ahLst/>
              <a:cxnLst/>
              <a:rect l="l" t="t" r="r" b="b"/>
              <a:pathLst>
                <a:path w="16531157" h="16531157">
                  <a:moveTo>
                    <a:pt x="0" y="0"/>
                  </a:moveTo>
                  <a:lnTo>
                    <a:pt x="16531157" y="0"/>
                  </a:lnTo>
                  <a:lnTo>
                    <a:pt x="16531157" y="16531157"/>
                  </a:lnTo>
                  <a:lnTo>
                    <a:pt x="0" y="16531157"/>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MY" sz="1200"/>
            </a:p>
          </p:txBody>
        </p:sp>
        <p:sp>
          <p:nvSpPr>
            <p:cNvPr id="4" name="Freeform 4"/>
            <p:cNvSpPr/>
            <p:nvPr/>
          </p:nvSpPr>
          <p:spPr>
            <a:xfrm>
              <a:off x="16531157" y="0"/>
              <a:ext cx="16406292" cy="16531157"/>
            </a:xfrm>
            <a:custGeom>
              <a:avLst/>
              <a:gdLst/>
              <a:ahLst/>
              <a:cxnLst/>
              <a:rect l="l" t="t" r="r" b="b"/>
              <a:pathLst>
                <a:path w="16406292" h="16531157">
                  <a:moveTo>
                    <a:pt x="0" y="0"/>
                  </a:moveTo>
                  <a:lnTo>
                    <a:pt x="16406293" y="0"/>
                  </a:lnTo>
                  <a:lnTo>
                    <a:pt x="16406293" y="16531157"/>
                  </a:lnTo>
                  <a:lnTo>
                    <a:pt x="0" y="16531157"/>
                  </a:lnTo>
                  <a:lnTo>
                    <a:pt x="0" y="0"/>
                  </a:lnTo>
                  <a:close/>
                </a:path>
              </a:pathLst>
            </a:custGeom>
            <a:blipFill>
              <a:blip r:embed="rId2">
                <a:alphaModFix amt="39000"/>
                <a:extLst>
                  <a:ext uri="{96DAC541-7B7A-43D3-8B79-37D633B846F1}">
                    <asvg:svgBlip xmlns:asvg="http://schemas.microsoft.com/office/drawing/2016/SVG/main" r:embed="rId3"/>
                  </a:ext>
                </a:extLst>
              </a:blip>
              <a:stretch>
                <a:fillRect l="-761"/>
              </a:stretch>
            </a:blipFill>
          </p:spPr>
          <p:txBody>
            <a:bodyPr/>
            <a:lstStyle/>
            <a:p>
              <a:endParaRPr lang="en-MY" sz="1200"/>
            </a:p>
          </p:txBody>
        </p:sp>
      </p:grpSp>
      <p:grpSp>
        <p:nvGrpSpPr>
          <p:cNvPr id="8" name="Group 8"/>
          <p:cNvGrpSpPr/>
          <p:nvPr/>
        </p:nvGrpSpPr>
        <p:grpSpPr>
          <a:xfrm>
            <a:off x="1735856" y="2151171"/>
            <a:ext cx="8899525" cy="2057400"/>
            <a:chOff x="0" y="0"/>
            <a:chExt cx="3515862" cy="812800"/>
          </a:xfrm>
        </p:grpSpPr>
        <p:sp>
          <p:nvSpPr>
            <p:cNvPr id="9" name="Freeform 9"/>
            <p:cNvSpPr/>
            <p:nvPr/>
          </p:nvSpPr>
          <p:spPr>
            <a:xfrm>
              <a:off x="0" y="0"/>
              <a:ext cx="3515862" cy="812800"/>
            </a:xfrm>
            <a:custGeom>
              <a:avLst/>
              <a:gdLst/>
              <a:ahLst/>
              <a:cxnLst/>
              <a:rect l="l" t="t" r="r" b="b"/>
              <a:pathLst>
                <a:path w="3515862" h="812800">
                  <a:moveTo>
                    <a:pt x="2900" y="0"/>
                  </a:moveTo>
                  <a:lnTo>
                    <a:pt x="3512962" y="0"/>
                  </a:lnTo>
                  <a:cubicBezTo>
                    <a:pt x="3513731" y="0"/>
                    <a:pt x="3514469" y="306"/>
                    <a:pt x="3515013" y="849"/>
                  </a:cubicBezTo>
                  <a:cubicBezTo>
                    <a:pt x="3515556" y="1393"/>
                    <a:pt x="3515862" y="2131"/>
                    <a:pt x="3515862" y="2900"/>
                  </a:cubicBezTo>
                  <a:lnTo>
                    <a:pt x="3515862" y="809900"/>
                  </a:lnTo>
                  <a:cubicBezTo>
                    <a:pt x="3515862" y="810669"/>
                    <a:pt x="3515556" y="811407"/>
                    <a:pt x="3515013" y="811951"/>
                  </a:cubicBezTo>
                  <a:cubicBezTo>
                    <a:pt x="3514469" y="812494"/>
                    <a:pt x="3513731" y="812800"/>
                    <a:pt x="3512962" y="812800"/>
                  </a:cubicBezTo>
                  <a:lnTo>
                    <a:pt x="2900" y="812800"/>
                  </a:lnTo>
                  <a:cubicBezTo>
                    <a:pt x="2131" y="812800"/>
                    <a:pt x="1393" y="812494"/>
                    <a:pt x="849" y="811951"/>
                  </a:cubicBezTo>
                  <a:cubicBezTo>
                    <a:pt x="306" y="811407"/>
                    <a:pt x="0" y="810669"/>
                    <a:pt x="0" y="809900"/>
                  </a:cubicBezTo>
                  <a:lnTo>
                    <a:pt x="0" y="2900"/>
                  </a:lnTo>
                  <a:cubicBezTo>
                    <a:pt x="0" y="2131"/>
                    <a:pt x="306" y="1393"/>
                    <a:pt x="849" y="849"/>
                  </a:cubicBezTo>
                  <a:cubicBezTo>
                    <a:pt x="1393" y="306"/>
                    <a:pt x="2131" y="0"/>
                    <a:pt x="2900" y="0"/>
                  </a:cubicBezTo>
                  <a:close/>
                </a:path>
              </a:pathLst>
            </a:custGeom>
            <a:solidFill>
              <a:srgbClr val="2361B4"/>
            </a:solidFill>
            <a:ln w="76200" cap="sq">
              <a:solidFill>
                <a:srgbClr val="000000"/>
              </a:solidFill>
              <a:prstDash val="solid"/>
              <a:miter/>
            </a:ln>
          </p:spPr>
          <p:txBody>
            <a:bodyPr/>
            <a:lstStyle/>
            <a:p>
              <a:endParaRPr lang="en-MY" sz="1200"/>
            </a:p>
          </p:txBody>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a:off x="1556619" y="1925913"/>
            <a:ext cx="8899525" cy="2057400"/>
            <a:chOff x="0" y="0"/>
            <a:chExt cx="3515862" cy="812800"/>
          </a:xfrm>
        </p:grpSpPr>
        <p:sp>
          <p:nvSpPr>
            <p:cNvPr id="12" name="Freeform 12"/>
            <p:cNvSpPr/>
            <p:nvPr/>
          </p:nvSpPr>
          <p:spPr>
            <a:xfrm>
              <a:off x="0" y="0"/>
              <a:ext cx="3515862" cy="812800"/>
            </a:xfrm>
            <a:custGeom>
              <a:avLst/>
              <a:gdLst/>
              <a:ahLst/>
              <a:cxnLst/>
              <a:rect l="l" t="t" r="r" b="b"/>
              <a:pathLst>
                <a:path w="3515862" h="812800">
                  <a:moveTo>
                    <a:pt x="2900" y="0"/>
                  </a:moveTo>
                  <a:lnTo>
                    <a:pt x="3512962" y="0"/>
                  </a:lnTo>
                  <a:cubicBezTo>
                    <a:pt x="3513731" y="0"/>
                    <a:pt x="3514469" y="306"/>
                    <a:pt x="3515013" y="849"/>
                  </a:cubicBezTo>
                  <a:cubicBezTo>
                    <a:pt x="3515556" y="1393"/>
                    <a:pt x="3515862" y="2131"/>
                    <a:pt x="3515862" y="2900"/>
                  </a:cubicBezTo>
                  <a:lnTo>
                    <a:pt x="3515862" y="809900"/>
                  </a:lnTo>
                  <a:cubicBezTo>
                    <a:pt x="3515862" y="810669"/>
                    <a:pt x="3515556" y="811407"/>
                    <a:pt x="3515013" y="811951"/>
                  </a:cubicBezTo>
                  <a:cubicBezTo>
                    <a:pt x="3514469" y="812494"/>
                    <a:pt x="3513731" y="812800"/>
                    <a:pt x="3512962" y="812800"/>
                  </a:cubicBezTo>
                  <a:lnTo>
                    <a:pt x="2900" y="812800"/>
                  </a:lnTo>
                  <a:cubicBezTo>
                    <a:pt x="2131" y="812800"/>
                    <a:pt x="1393" y="812494"/>
                    <a:pt x="849" y="811951"/>
                  </a:cubicBezTo>
                  <a:cubicBezTo>
                    <a:pt x="306" y="811407"/>
                    <a:pt x="0" y="810669"/>
                    <a:pt x="0" y="809900"/>
                  </a:cubicBezTo>
                  <a:lnTo>
                    <a:pt x="0" y="2900"/>
                  </a:lnTo>
                  <a:cubicBezTo>
                    <a:pt x="0" y="2131"/>
                    <a:pt x="306" y="1393"/>
                    <a:pt x="849" y="849"/>
                  </a:cubicBezTo>
                  <a:cubicBezTo>
                    <a:pt x="1393" y="306"/>
                    <a:pt x="2131" y="0"/>
                    <a:pt x="2900" y="0"/>
                  </a:cubicBezTo>
                  <a:close/>
                </a:path>
              </a:pathLst>
            </a:custGeom>
            <a:solidFill>
              <a:srgbClr val="F1F2F2"/>
            </a:solidFill>
            <a:ln w="76200" cap="sq">
              <a:solidFill>
                <a:srgbClr val="000000"/>
              </a:solidFill>
              <a:prstDash val="solid"/>
              <a:miter/>
            </a:ln>
          </p:spPr>
          <p:txBody>
            <a:bodyPr/>
            <a:lstStyle/>
            <a:p>
              <a:endParaRPr lang="en-MY" sz="1200"/>
            </a:p>
          </p:txBody>
        </p:sp>
        <p:sp>
          <p:nvSpPr>
            <p:cNvPr id="13" name="TextBox 1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6" name="Group 25">
            <a:extLst>
              <a:ext uri="{FF2B5EF4-FFF2-40B4-BE49-F238E27FC236}">
                <a16:creationId xmlns:a16="http://schemas.microsoft.com/office/drawing/2014/main" id="{4F11CAD5-7E85-2137-744F-BA3E5251815C}"/>
              </a:ext>
            </a:extLst>
          </p:cNvPr>
          <p:cNvGrpSpPr/>
          <p:nvPr/>
        </p:nvGrpSpPr>
        <p:grpSpPr>
          <a:xfrm>
            <a:off x="7672135" y="320443"/>
            <a:ext cx="3859835" cy="970471"/>
            <a:chOff x="7672135" y="320443"/>
            <a:chExt cx="3859835" cy="970471"/>
          </a:xfrm>
        </p:grpSpPr>
        <p:grpSp>
          <p:nvGrpSpPr>
            <p:cNvPr id="14" name="Group 14"/>
            <p:cNvGrpSpPr/>
            <p:nvPr/>
          </p:nvGrpSpPr>
          <p:grpSpPr>
            <a:xfrm>
              <a:off x="7748338" y="416211"/>
              <a:ext cx="3783632" cy="874703"/>
              <a:chOff x="0" y="0"/>
              <a:chExt cx="3515862" cy="812800"/>
            </a:xfrm>
          </p:grpSpPr>
          <p:sp>
            <p:nvSpPr>
              <p:cNvPr id="15" name="Freeform 15"/>
              <p:cNvSpPr/>
              <p:nvPr/>
            </p:nvSpPr>
            <p:spPr>
              <a:xfrm>
                <a:off x="0" y="0"/>
                <a:ext cx="3515862" cy="812800"/>
              </a:xfrm>
              <a:custGeom>
                <a:avLst/>
                <a:gdLst/>
                <a:ahLst/>
                <a:cxnLst/>
                <a:rect l="l" t="t" r="r" b="b"/>
                <a:pathLst>
                  <a:path w="3515862" h="812800">
                    <a:moveTo>
                      <a:pt x="6821" y="0"/>
                    </a:moveTo>
                    <a:lnTo>
                      <a:pt x="3509041" y="0"/>
                    </a:lnTo>
                    <a:cubicBezTo>
                      <a:pt x="3510850" y="0"/>
                      <a:pt x="3512585" y="719"/>
                      <a:pt x="3513864" y="1998"/>
                    </a:cubicBezTo>
                    <a:cubicBezTo>
                      <a:pt x="3515143" y="3277"/>
                      <a:pt x="3515862" y="5012"/>
                      <a:pt x="3515862" y="6821"/>
                    </a:cubicBezTo>
                    <a:lnTo>
                      <a:pt x="3515862" y="805979"/>
                    </a:lnTo>
                    <a:cubicBezTo>
                      <a:pt x="3515862" y="807788"/>
                      <a:pt x="3515143" y="809523"/>
                      <a:pt x="3513864" y="810802"/>
                    </a:cubicBezTo>
                    <a:cubicBezTo>
                      <a:pt x="3512585" y="812081"/>
                      <a:pt x="3510850" y="812800"/>
                      <a:pt x="3509041" y="812800"/>
                    </a:cubicBezTo>
                    <a:lnTo>
                      <a:pt x="6821" y="812800"/>
                    </a:lnTo>
                    <a:cubicBezTo>
                      <a:pt x="5012" y="812800"/>
                      <a:pt x="3277" y="812081"/>
                      <a:pt x="1998" y="810802"/>
                    </a:cubicBezTo>
                    <a:cubicBezTo>
                      <a:pt x="719" y="809523"/>
                      <a:pt x="0" y="807788"/>
                      <a:pt x="0" y="805979"/>
                    </a:cubicBezTo>
                    <a:lnTo>
                      <a:pt x="0" y="6821"/>
                    </a:lnTo>
                    <a:cubicBezTo>
                      <a:pt x="0" y="5012"/>
                      <a:pt x="719" y="3277"/>
                      <a:pt x="1998" y="1998"/>
                    </a:cubicBezTo>
                    <a:cubicBezTo>
                      <a:pt x="3277" y="719"/>
                      <a:pt x="5012" y="0"/>
                      <a:pt x="6821" y="0"/>
                    </a:cubicBezTo>
                    <a:close/>
                  </a:path>
                </a:pathLst>
              </a:custGeom>
              <a:solidFill>
                <a:srgbClr val="2361B4"/>
              </a:solidFill>
              <a:ln w="76200" cap="sq">
                <a:solidFill>
                  <a:srgbClr val="000000"/>
                </a:solidFill>
                <a:prstDash val="solid"/>
                <a:miter/>
              </a:ln>
            </p:spPr>
            <p:txBody>
              <a:bodyPr/>
              <a:lstStyle/>
              <a:p>
                <a:endParaRPr lang="en-MY" sz="1200"/>
              </a:p>
            </p:txBody>
          </p:sp>
          <p:sp>
            <p:nvSpPr>
              <p:cNvPr id="16" name="TextBox 1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7" name="Group 17"/>
            <p:cNvGrpSpPr/>
            <p:nvPr/>
          </p:nvGrpSpPr>
          <p:grpSpPr>
            <a:xfrm>
              <a:off x="7672135" y="320443"/>
              <a:ext cx="3783632" cy="874703"/>
              <a:chOff x="0" y="0"/>
              <a:chExt cx="3515862" cy="812800"/>
            </a:xfrm>
          </p:grpSpPr>
          <p:sp>
            <p:nvSpPr>
              <p:cNvPr id="18" name="Freeform 18"/>
              <p:cNvSpPr/>
              <p:nvPr/>
            </p:nvSpPr>
            <p:spPr>
              <a:xfrm>
                <a:off x="0" y="0"/>
                <a:ext cx="3515862" cy="812800"/>
              </a:xfrm>
              <a:custGeom>
                <a:avLst/>
                <a:gdLst/>
                <a:ahLst/>
                <a:cxnLst/>
                <a:rect l="l" t="t" r="r" b="b"/>
                <a:pathLst>
                  <a:path w="3515862" h="812800">
                    <a:moveTo>
                      <a:pt x="6821" y="0"/>
                    </a:moveTo>
                    <a:lnTo>
                      <a:pt x="3509041" y="0"/>
                    </a:lnTo>
                    <a:cubicBezTo>
                      <a:pt x="3510850" y="0"/>
                      <a:pt x="3512585" y="719"/>
                      <a:pt x="3513864" y="1998"/>
                    </a:cubicBezTo>
                    <a:cubicBezTo>
                      <a:pt x="3515143" y="3277"/>
                      <a:pt x="3515862" y="5012"/>
                      <a:pt x="3515862" y="6821"/>
                    </a:cubicBezTo>
                    <a:lnTo>
                      <a:pt x="3515862" y="805979"/>
                    </a:lnTo>
                    <a:cubicBezTo>
                      <a:pt x="3515862" y="807788"/>
                      <a:pt x="3515143" y="809523"/>
                      <a:pt x="3513864" y="810802"/>
                    </a:cubicBezTo>
                    <a:cubicBezTo>
                      <a:pt x="3512585" y="812081"/>
                      <a:pt x="3510850" y="812800"/>
                      <a:pt x="3509041" y="812800"/>
                    </a:cubicBezTo>
                    <a:lnTo>
                      <a:pt x="6821" y="812800"/>
                    </a:lnTo>
                    <a:cubicBezTo>
                      <a:pt x="5012" y="812800"/>
                      <a:pt x="3277" y="812081"/>
                      <a:pt x="1998" y="810802"/>
                    </a:cubicBezTo>
                    <a:cubicBezTo>
                      <a:pt x="719" y="809523"/>
                      <a:pt x="0" y="807788"/>
                      <a:pt x="0" y="805979"/>
                    </a:cubicBezTo>
                    <a:lnTo>
                      <a:pt x="0" y="6821"/>
                    </a:lnTo>
                    <a:cubicBezTo>
                      <a:pt x="0" y="5012"/>
                      <a:pt x="719" y="3277"/>
                      <a:pt x="1998" y="1998"/>
                    </a:cubicBezTo>
                    <a:cubicBezTo>
                      <a:pt x="3277" y="719"/>
                      <a:pt x="5012" y="0"/>
                      <a:pt x="6821" y="0"/>
                    </a:cubicBezTo>
                    <a:close/>
                  </a:path>
                </a:pathLst>
              </a:custGeom>
              <a:solidFill>
                <a:srgbClr val="FFFFFF"/>
              </a:solidFill>
              <a:ln w="76200" cap="sq">
                <a:solidFill>
                  <a:srgbClr val="000000"/>
                </a:solidFill>
                <a:prstDash val="solid"/>
                <a:miter/>
              </a:ln>
            </p:spPr>
            <p:txBody>
              <a:bodyPr/>
              <a:lstStyle/>
              <a:p>
                <a:endParaRPr lang="en-MY" sz="1200"/>
              </a:p>
            </p:txBody>
          </p:sp>
          <p:sp>
            <p:nvSpPr>
              <p:cNvPr id="19" name="TextBox 19"/>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20" name="Freeform 20"/>
            <p:cNvSpPr/>
            <p:nvPr/>
          </p:nvSpPr>
          <p:spPr>
            <a:xfrm>
              <a:off x="10237140" y="450075"/>
              <a:ext cx="718789" cy="611795"/>
            </a:xfrm>
            <a:custGeom>
              <a:avLst/>
              <a:gdLst/>
              <a:ahLst/>
              <a:cxnLst/>
              <a:rect l="l" t="t" r="r" b="b"/>
              <a:pathLst>
                <a:path w="1078184" h="917693">
                  <a:moveTo>
                    <a:pt x="0" y="0"/>
                  </a:moveTo>
                  <a:lnTo>
                    <a:pt x="1078184" y="0"/>
                  </a:lnTo>
                  <a:lnTo>
                    <a:pt x="1078184" y="917693"/>
                  </a:lnTo>
                  <a:lnTo>
                    <a:pt x="0" y="917693"/>
                  </a:lnTo>
                  <a:lnTo>
                    <a:pt x="0" y="0"/>
                  </a:lnTo>
                  <a:close/>
                </a:path>
              </a:pathLst>
            </a:custGeom>
            <a:blipFill>
              <a:blip r:embed="rId4"/>
              <a:stretch>
                <a:fillRect t="-8744" b="-8744"/>
              </a:stretch>
            </a:blipFill>
          </p:spPr>
          <p:txBody>
            <a:bodyPr/>
            <a:lstStyle/>
            <a:p>
              <a:endParaRPr lang="en-MY" sz="1200"/>
            </a:p>
          </p:txBody>
        </p:sp>
        <p:sp>
          <p:nvSpPr>
            <p:cNvPr id="21" name="Freeform 21"/>
            <p:cNvSpPr/>
            <p:nvPr/>
          </p:nvSpPr>
          <p:spPr>
            <a:xfrm>
              <a:off x="9361823" y="457360"/>
              <a:ext cx="526067" cy="604510"/>
            </a:xfrm>
            <a:custGeom>
              <a:avLst/>
              <a:gdLst/>
              <a:ahLst/>
              <a:cxnLst/>
              <a:rect l="l" t="t" r="r" b="b"/>
              <a:pathLst>
                <a:path w="789101" h="906765">
                  <a:moveTo>
                    <a:pt x="0" y="0"/>
                  </a:moveTo>
                  <a:lnTo>
                    <a:pt x="789101" y="0"/>
                  </a:lnTo>
                  <a:lnTo>
                    <a:pt x="789101" y="906765"/>
                  </a:lnTo>
                  <a:lnTo>
                    <a:pt x="0" y="906765"/>
                  </a:lnTo>
                  <a:lnTo>
                    <a:pt x="0" y="0"/>
                  </a:lnTo>
                  <a:close/>
                </a:path>
              </a:pathLst>
            </a:custGeom>
            <a:blipFill>
              <a:blip r:embed="rId5"/>
              <a:stretch>
                <a:fillRect/>
              </a:stretch>
            </a:blipFill>
          </p:spPr>
          <p:txBody>
            <a:bodyPr/>
            <a:lstStyle/>
            <a:p>
              <a:endParaRPr lang="en-MY" sz="1200"/>
            </a:p>
          </p:txBody>
        </p:sp>
        <p:sp>
          <p:nvSpPr>
            <p:cNvPr id="22" name="Freeform 22"/>
            <p:cNvSpPr/>
            <p:nvPr/>
          </p:nvSpPr>
          <p:spPr>
            <a:xfrm>
              <a:off x="8209689" y="451896"/>
              <a:ext cx="830776" cy="609974"/>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6"/>
              <a:stretch>
                <a:fillRect t="-18099" b="-18099"/>
              </a:stretch>
            </a:blipFill>
          </p:spPr>
          <p:txBody>
            <a:bodyPr/>
            <a:lstStyle/>
            <a:p>
              <a:endParaRPr lang="en-MY" sz="1200"/>
            </a:p>
          </p:txBody>
        </p:sp>
      </p:grpSp>
      <p:sp>
        <p:nvSpPr>
          <p:cNvPr id="23" name="Freeform 23"/>
          <p:cNvSpPr/>
          <p:nvPr/>
        </p:nvSpPr>
        <p:spPr>
          <a:xfrm>
            <a:off x="1985828" y="2455968"/>
            <a:ext cx="8118744" cy="1184251"/>
          </a:xfrm>
          <a:custGeom>
            <a:avLst/>
            <a:gdLst/>
            <a:ahLst/>
            <a:cxnLst/>
            <a:rect l="l" t="t" r="r" b="b"/>
            <a:pathLst>
              <a:path w="12178116" h="1776377">
                <a:moveTo>
                  <a:pt x="0" y="0"/>
                </a:moveTo>
                <a:lnTo>
                  <a:pt x="12178116" y="0"/>
                </a:lnTo>
                <a:lnTo>
                  <a:pt x="12178116" y="1776377"/>
                </a:lnTo>
                <a:lnTo>
                  <a:pt x="0" y="1776377"/>
                </a:lnTo>
                <a:lnTo>
                  <a:pt x="0" y="0"/>
                </a:lnTo>
                <a:close/>
              </a:path>
            </a:pathLst>
          </a:custGeom>
          <a:blipFill>
            <a:blip r:embed="rId7"/>
            <a:stretch>
              <a:fillRect l="-6282" r="-6282"/>
            </a:stretch>
          </a:blipFill>
        </p:spPr>
        <p:txBody>
          <a:bodyPr/>
          <a:lstStyle/>
          <a:p>
            <a:endParaRPr lang="en-MY" sz="1200"/>
          </a:p>
        </p:txBody>
      </p:sp>
      <p:grpSp>
        <p:nvGrpSpPr>
          <p:cNvPr id="25" name="Group 24">
            <a:extLst>
              <a:ext uri="{FF2B5EF4-FFF2-40B4-BE49-F238E27FC236}">
                <a16:creationId xmlns:a16="http://schemas.microsoft.com/office/drawing/2014/main" id="{CDFDE2A2-7ADE-7D6F-7B98-3EB5F88C2FAC}"/>
              </a:ext>
            </a:extLst>
          </p:cNvPr>
          <p:cNvGrpSpPr/>
          <p:nvPr/>
        </p:nvGrpSpPr>
        <p:grpSpPr>
          <a:xfrm>
            <a:off x="2589948" y="4678272"/>
            <a:ext cx="7012105" cy="821776"/>
            <a:chOff x="2589948" y="4678272"/>
            <a:chExt cx="7012105" cy="821776"/>
          </a:xfrm>
        </p:grpSpPr>
        <p:grpSp>
          <p:nvGrpSpPr>
            <p:cNvPr id="5" name="Group 5"/>
            <p:cNvGrpSpPr/>
            <p:nvPr/>
          </p:nvGrpSpPr>
          <p:grpSpPr>
            <a:xfrm>
              <a:off x="2589948" y="4678272"/>
              <a:ext cx="7012105" cy="821776"/>
              <a:chOff x="0" y="0"/>
              <a:chExt cx="2770214" cy="324652"/>
            </a:xfrm>
          </p:grpSpPr>
          <p:sp>
            <p:nvSpPr>
              <p:cNvPr id="6" name="Freeform 6"/>
              <p:cNvSpPr/>
              <p:nvPr/>
            </p:nvSpPr>
            <p:spPr>
              <a:xfrm>
                <a:off x="0" y="0"/>
                <a:ext cx="2770214" cy="324652"/>
              </a:xfrm>
              <a:custGeom>
                <a:avLst/>
                <a:gdLst/>
                <a:ahLst/>
                <a:cxnLst/>
                <a:rect l="l" t="t" r="r" b="b"/>
                <a:pathLst>
                  <a:path w="2770214" h="324652">
                    <a:moveTo>
                      <a:pt x="3680" y="0"/>
                    </a:moveTo>
                    <a:lnTo>
                      <a:pt x="2766534" y="0"/>
                    </a:lnTo>
                    <a:cubicBezTo>
                      <a:pt x="2768567" y="0"/>
                      <a:pt x="2770214" y="1648"/>
                      <a:pt x="2770214" y="3680"/>
                    </a:cubicBezTo>
                    <a:lnTo>
                      <a:pt x="2770214" y="320972"/>
                    </a:lnTo>
                    <a:cubicBezTo>
                      <a:pt x="2770214" y="321948"/>
                      <a:pt x="2769827" y="322884"/>
                      <a:pt x="2769137" y="323574"/>
                    </a:cubicBezTo>
                    <a:cubicBezTo>
                      <a:pt x="2768446" y="324265"/>
                      <a:pt x="2767510" y="324652"/>
                      <a:pt x="2766534" y="324652"/>
                    </a:cubicBezTo>
                    <a:lnTo>
                      <a:pt x="3680" y="324652"/>
                    </a:lnTo>
                    <a:cubicBezTo>
                      <a:pt x="1648" y="324652"/>
                      <a:pt x="0" y="323005"/>
                      <a:pt x="0" y="320972"/>
                    </a:cubicBezTo>
                    <a:lnTo>
                      <a:pt x="0" y="3680"/>
                    </a:lnTo>
                    <a:cubicBezTo>
                      <a:pt x="0" y="1648"/>
                      <a:pt x="1648" y="0"/>
                      <a:pt x="3680" y="0"/>
                    </a:cubicBezTo>
                    <a:close/>
                  </a:path>
                </a:pathLst>
              </a:custGeom>
              <a:solidFill>
                <a:srgbClr val="FFFFFF"/>
              </a:solidFill>
              <a:ln w="76200" cap="sq">
                <a:solidFill>
                  <a:srgbClr val="000000"/>
                </a:solidFill>
                <a:prstDash val="solid"/>
                <a:miter/>
              </a:ln>
            </p:spPr>
            <p:txBody>
              <a:bodyPr/>
              <a:lstStyle/>
              <a:p>
                <a:endParaRPr lang="en-MY" sz="1200"/>
              </a:p>
            </p:txBody>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4" name="TextBox 24"/>
            <p:cNvSpPr txBox="1"/>
            <p:nvPr/>
          </p:nvSpPr>
          <p:spPr>
            <a:xfrm>
              <a:off x="2694764" y="4928717"/>
              <a:ext cx="6802472" cy="287130"/>
            </a:xfrm>
            <a:prstGeom prst="rect">
              <a:avLst/>
            </a:prstGeom>
          </p:spPr>
          <p:txBody>
            <a:bodyPr lIns="0" tIns="0" rIns="0" bIns="0" rtlCol="0" anchor="t">
              <a:spAutoFit/>
            </a:bodyPr>
            <a:lstStyle/>
            <a:p>
              <a:pPr algn="ctr"/>
              <a:r>
                <a:rPr lang="en-US" sz="1866" b="1" dirty="0">
                  <a:solidFill>
                    <a:srgbClr val="000000"/>
                  </a:solidFill>
                  <a:latin typeface="Bahnschrift" panose="020B0502040204020203" pitchFamily="34" charset="0"/>
                </a:rPr>
                <a:t>ORGANIZED BY MALAYSIAN R USER GROUP (MYRUG)</a:t>
              </a:r>
            </a:p>
          </p:txBody>
        </p:sp>
      </p:grpSp>
    </p:spTree>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0000">
                                          <p:cBhvr additive="base">
                                            <p:cTn id="7"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42"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750"/>
                                            <p:tgtEl>
                                              <p:spTgt spid="25"/>
                                            </p:tgtEl>
                                          </p:cBhvr>
                                        </p:animEffect>
                                        <p:anim calcmode="lin" valueType="num">
                                          <p:cBhvr>
                                            <p:cTn id="22" dur="750" fill="hold"/>
                                            <p:tgtEl>
                                              <p:spTgt spid="25"/>
                                            </p:tgtEl>
                                            <p:attrNameLst>
                                              <p:attrName>ppt_x</p:attrName>
                                            </p:attrNameLst>
                                          </p:cBhvr>
                                          <p:tavLst>
                                            <p:tav tm="0">
                                              <p:val>
                                                <p:strVal val="#ppt_x"/>
                                              </p:val>
                                            </p:tav>
                                            <p:tav tm="100000">
                                              <p:val>
                                                <p:strVal val="#ppt_x"/>
                                              </p:val>
                                            </p:tav>
                                          </p:tavLst>
                                        </p:anim>
                                        <p:anim calcmode="lin" valueType="num">
                                          <p:cBhvr>
                                            <p:cTn id="23" dur="750" fill="hold"/>
                                            <p:tgtEl>
                                              <p:spTgt spid="25"/>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50"/>
                                            <p:tgtEl>
                                              <p:spTgt spid="26"/>
                                            </p:tgtEl>
                                          </p:cBhvr>
                                        </p:animEffect>
                                        <p:anim calcmode="lin" valueType="num">
                                          <p:cBhvr>
                                            <p:cTn id="27" dur="750" fill="hold"/>
                                            <p:tgtEl>
                                              <p:spTgt spid="26"/>
                                            </p:tgtEl>
                                            <p:attrNameLst>
                                              <p:attrName>ppt_x</p:attrName>
                                            </p:attrNameLst>
                                          </p:cBhvr>
                                          <p:tavLst>
                                            <p:tav tm="0">
                                              <p:val>
                                                <p:strVal val="#ppt_x"/>
                                              </p:val>
                                            </p:tav>
                                            <p:tav tm="100000">
                                              <p:val>
                                                <p:strVal val="#ppt_x"/>
                                              </p:val>
                                            </p:tav>
                                          </p:tavLst>
                                        </p:anim>
                                        <p:anim calcmode="lin" valueType="num">
                                          <p:cBhvr>
                                            <p:cTn id="28"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42"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750"/>
                                            <p:tgtEl>
                                              <p:spTgt spid="25"/>
                                            </p:tgtEl>
                                          </p:cBhvr>
                                        </p:animEffect>
                                        <p:anim calcmode="lin" valueType="num">
                                          <p:cBhvr>
                                            <p:cTn id="22" dur="750" fill="hold"/>
                                            <p:tgtEl>
                                              <p:spTgt spid="25"/>
                                            </p:tgtEl>
                                            <p:attrNameLst>
                                              <p:attrName>ppt_x</p:attrName>
                                            </p:attrNameLst>
                                          </p:cBhvr>
                                          <p:tavLst>
                                            <p:tav tm="0">
                                              <p:val>
                                                <p:strVal val="#ppt_x"/>
                                              </p:val>
                                            </p:tav>
                                            <p:tav tm="100000">
                                              <p:val>
                                                <p:strVal val="#ppt_x"/>
                                              </p:val>
                                            </p:tav>
                                          </p:tavLst>
                                        </p:anim>
                                        <p:anim calcmode="lin" valueType="num">
                                          <p:cBhvr>
                                            <p:cTn id="23" dur="750" fill="hold"/>
                                            <p:tgtEl>
                                              <p:spTgt spid="25"/>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50"/>
                                            <p:tgtEl>
                                              <p:spTgt spid="26"/>
                                            </p:tgtEl>
                                          </p:cBhvr>
                                        </p:animEffect>
                                        <p:anim calcmode="lin" valueType="num">
                                          <p:cBhvr>
                                            <p:cTn id="27" dur="750" fill="hold"/>
                                            <p:tgtEl>
                                              <p:spTgt spid="26"/>
                                            </p:tgtEl>
                                            <p:attrNameLst>
                                              <p:attrName>ppt_x</p:attrName>
                                            </p:attrNameLst>
                                          </p:cBhvr>
                                          <p:tavLst>
                                            <p:tav tm="0">
                                              <p:val>
                                                <p:strVal val="#ppt_x"/>
                                              </p:val>
                                            </p:tav>
                                            <p:tav tm="100000">
                                              <p:val>
                                                <p:strVal val="#ppt_x"/>
                                              </p:val>
                                            </p:tav>
                                          </p:tavLst>
                                        </p:anim>
                                        <p:anim calcmode="lin" valueType="num">
                                          <p:cBhvr>
                                            <p:cTn id="28"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7895F-EDE7-0F1B-003F-2A06413F6308}"/>
              </a:ext>
            </a:extLst>
          </p:cNvPr>
          <p:cNvSpPr>
            <a:spLocks noGrp="1"/>
          </p:cNvSpPr>
          <p:nvPr>
            <p:ph idx="1"/>
          </p:nvPr>
        </p:nvSpPr>
        <p:spPr>
          <a:xfrm>
            <a:off x="543321" y="1459991"/>
            <a:ext cx="11105357" cy="5096257"/>
          </a:xfrm>
        </p:spPr>
        <p:txBody>
          <a:bodyPr>
            <a:normAutofit/>
          </a:bodyPr>
          <a:lstStyle/>
          <a:p>
            <a:pPr marL="514350" indent="-514350" algn="l">
              <a:buFont typeface="+mj-lt"/>
              <a:buAutoNum type="arabicPeriod"/>
            </a:pPr>
            <a:r>
              <a:rPr lang="en-US" dirty="0">
                <a:latin typeface="+mj-lt"/>
              </a:rPr>
              <a:t>We need to know if the data is projected</a:t>
            </a:r>
          </a:p>
          <a:p>
            <a:pPr lvl="1">
              <a:buFont typeface="Symbol" panose="05050102010706020507" pitchFamily="18" charset="2"/>
              <a:buChar char="-"/>
            </a:pPr>
            <a:r>
              <a:rPr lang="en-US" dirty="0">
                <a:latin typeface="+mj-lt"/>
              </a:rPr>
              <a:t>which projection system is used</a:t>
            </a:r>
          </a:p>
          <a:p>
            <a:pPr marL="971550" lvl="1" indent="-514350" algn="l">
              <a:buFont typeface="+mj-lt"/>
              <a:buAutoNum type="arabicPeriod"/>
            </a:pPr>
            <a:endParaRPr lang="en-US" sz="2800" dirty="0">
              <a:latin typeface="+mj-lt"/>
            </a:endParaRPr>
          </a:p>
          <a:p>
            <a:pPr marL="514350" indent="-514350" algn="l">
              <a:buFont typeface="+mj-lt"/>
              <a:buAutoNum type="arabicPeriod"/>
            </a:pPr>
            <a:r>
              <a:rPr lang="en-US" dirty="0">
                <a:latin typeface="+mj-lt"/>
              </a:rPr>
              <a:t>if not, you need to project it</a:t>
            </a:r>
          </a:p>
          <a:p>
            <a:pPr lvl="1">
              <a:buFont typeface="Symbol" panose="05050102010706020507" pitchFamily="18" charset="2"/>
              <a:buChar char="-"/>
            </a:pPr>
            <a:r>
              <a:rPr lang="en-US" dirty="0">
                <a:latin typeface="+mj-lt"/>
              </a:rPr>
              <a:t>use the correct system</a:t>
            </a:r>
          </a:p>
          <a:p>
            <a:pPr marL="971550" lvl="1" indent="-514350" algn="l">
              <a:buFont typeface="+mj-lt"/>
              <a:buAutoNum type="arabicPeriod"/>
            </a:pPr>
            <a:endParaRPr lang="en-US" sz="2800" dirty="0">
              <a:latin typeface="+mj-lt"/>
            </a:endParaRPr>
          </a:p>
          <a:p>
            <a:pPr marL="514350" indent="-514350" algn="l">
              <a:buFont typeface="+mj-lt"/>
              <a:buAutoNum type="arabicPeriod"/>
            </a:pPr>
            <a:r>
              <a:rPr lang="en-US" dirty="0">
                <a:latin typeface="+mj-lt"/>
              </a:rPr>
              <a:t>most common projection is WGS84</a:t>
            </a:r>
          </a:p>
          <a:p>
            <a:pPr lvl="1">
              <a:buFont typeface="Symbol" panose="05050102010706020507" pitchFamily="18" charset="2"/>
              <a:buChar char="-"/>
            </a:pPr>
            <a:r>
              <a:rPr lang="en-US" dirty="0">
                <a:latin typeface="+mj-lt"/>
              </a:rPr>
              <a:t>good for mapping global data</a:t>
            </a:r>
          </a:p>
          <a:p>
            <a:pPr marL="971550" lvl="1" indent="-514350" algn="l">
              <a:buFont typeface="+mj-lt"/>
              <a:buAutoNum type="arabicPeriod"/>
            </a:pPr>
            <a:endParaRPr lang="en-US" sz="2800" dirty="0">
              <a:latin typeface="+mj-lt"/>
            </a:endParaRPr>
          </a:p>
          <a:p>
            <a:pPr marL="514350" indent="-514350" algn="l">
              <a:buFont typeface="+mj-lt"/>
              <a:buAutoNum type="arabicPeriod"/>
            </a:pPr>
            <a:r>
              <a:rPr lang="en-US" dirty="0">
                <a:latin typeface="+mj-lt"/>
              </a:rPr>
              <a:t>When data with different CRS are combined</a:t>
            </a:r>
          </a:p>
          <a:p>
            <a:pPr lvl="1">
              <a:buFont typeface="Symbol" panose="05050102010706020507" pitchFamily="18" charset="2"/>
              <a:buChar char="-"/>
            </a:pPr>
            <a:r>
              <a:rPr lang="en-US" dirty="0">
                <a:latin typeface="+mj-lt"/>
              </a:rPr>
              <a:t>need to transform them to a common CRS so they align with one another</a:t>
            </a:r>
          </a:p>
          <a:p>
            <a:pPr marL="0" indent="0">
              <a:buNone/>
            </a:pPr>
            <a:endParaRPr lang="en-MY" dirty="0">
              <a:latin typeface="+mj-lt"/>
            </a:endParaRPr>
          </a:p>
        </p:txBody>
      </p:sp>
      <p:sp>
        <p:nvSpPr>
          <p:cNvPr id="5" name="Freeform 22">
            <a:extLst>
              <a:ext uri="{FF2B5EF4-FFF2-40B4-BE49-F238E27FC236}">
                <a16:creationId xmlns:a16="http://schemas.microsoft.com/office/drawing/2014/main" id="{51323C6D-30F6-5134-2203-E9D5394DD787}"/>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0F3D7C90-65AA-C23D-5F51-575362C0A00A}"/>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CRS in R</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646871530"/>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565BE1-78DA-4618-FF34-5419EA370941}"/>
              </a:ext>
            </a:extLst>
          </p:cNvPr>
          <p:cNvSpPr txBox="1"/>
          <p:nvPr/>
        </p:nvSpPr>
        <p:spPr>
          <a:xfrm>
            <a:off x="2874900" y="5989992"/>
            <a:ext cx="6442199" cy="400110"/>
          </a:xfrm>
          <a:prstGeom prst="rect">
            <a:avLst/>
          </a:prstGeom>
          <a:noFill/>
        </p:spPr>
        <p:txBody>
          <a:bodyPr wrap="square">
            <a:spAutoFit/>
          </a:bodyPr>
          <a:lstStyle/>
          <a:p>
            <a:pPr algn="ctr"/>
            <a:r>
              <a:rPr lang="en-MY" sz="2000" i="1" dirty="0">
                <a:latin typeface="+mj-lt"/>
              </a:rPr>
              <a:t>https://mygeotranslator.mygeoportal.gov.my/geotranslator/</a:t>
            </a:r>
          </a:p>
        </p:txBody>
      </p:sp>
      <p:pic>
        <p:nvPicPr>
          <p:cNvPr id="8" name="Picture 7">
            <a:extLst>
              <a:ext uri="{FF2B5EF4-FFF2-40B4-BE49-F238E27FC236}">
                <a16:creationId xmlns:a16="http://schemas.microsoft.com/office/drawing/2014/main" id="{550AF340-133F-5EF8-CEEA-D772DE0A2448}"/>
              </a:ext>
            </a:extLst>
          </p:cNvPr>
          <p:cNvPicPr>
            <a:picLocks noChangeAspect="1"/>
          </p:cNvPicPr>
          <p:nvPr/>
        </p:nvPicPr>
        <p:blipFill>
          <a:blip r:embed="rId2"/>
          <a:stretch>
            <a:fillRect/>
          </a:stretch>
        </p:blipFill>
        <p:spPr>
          <a:xfrm>
            <a:off x="1874186" y="1064062"/>
            <a:ext cx="8443628" cy="4729876"/>
          </a:xfrm>
          <a:prstGeom prst="rect">
            <a:avLst/>
          </a:prstGeom>
          <a:ln w="38100" cap="sq">
            <a:solidFill>
              <a:srgbClr val="000000"/>
            </a:solidFill>
            <a:prstDash val="solid"/>
            <a:miter lim="800000"/>
          </a:ln>
          <a:effectLst>
            <a:outerShdw blurRad="63500" sx="102000" sy="102000" algn="ctr" rotWithShape="0">
              <a:prstClr val="black">
                <a:alpha val="40000"/>
              </a:prstClr>
            </a:outerShdw>
          </a:effectLst>
        </p:spPr>
      </p:pic>
      <p:sp>
        <p:nvSpPr>
          <p:cNvPr id="2" name="Freeform 22">
            <a:extLst>
              <a:ext uri="{FF2B5EF4-FFF2-40B4-BE49-F238E27FC236}">
                <a16:creationId xmlns:a16="http://schemas.microsoft.com/office/drawing/2014/main" id="{37CB2206-E67E-D137-597D-87ED3AFC7EB6}"/>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552225579"/>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042428-FA1A-BA10-3041-C6206BB39545}"/>
              </a:ext>
            </a:extLst>
          </p:cNvPr>
          <p:cNvPicPr>
            <a:picLocks noChangeAspect="1"/>
          </p:cNvPicPr>
          <p:nvPr/>
        </p:nvPicPr>
        <p:blipFill>
          <a:blip r:embed="rId2"/>
          <a:stretch>
            <a:fillRect/>
          </a:stretch>
        </p:blipFill>
        <p:spPr>
          <a:xfrm>
            <a:off x="1422481" y="1347719"/>
            <a:ext cx="9347038" cy="4162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C62AED80-18AE-0CE2-B687-0023C481DD54}"/>
              </a:ext>
            </a:extLst>
          </p:cNvPr>
          <p:cNvSpPr txBox="1"/>
          <p:nvPr/>
        </p:nvSpPr>
        <p:spPr>
          <a:xfrm>
            <a:off x="2855754" y="5801779"/>
            <a:ext cx="6480493" cy="400110"/>
          </a:xfrm>
          <a:prstGeom prst="rect">
            <a:avLst/>
          </a:prstGeom>
          <a:noFill/>
        </p:spPr>
        <p:txBody>
          <a:bodyPr wrap="square">
            <a:spAutoFit/>
          </a:bodyPr>
          <a:lstStyle/>
          <a:p>
            <a:r>
              <a:rPr lang="en-MY" sz="2000" i="1" dirty="0">
                <a:latin typeface="+mj-lt"/>
              </a:rPr>
              <a:t>https://mygeotranslator.mygeoportal.gov.my/geotranslator/</a:t>
            </a:r>
          </a:p>
        </p:txBody>
      </p:sp>
      <p:sp>
        <p:nvSpPr>
          <p:cNvPr id="2" name="Freeform 22">
            <a:extLst>
              <a:ext uri="{FF2B5EF4-FFF2-40B4-BE49-F238E27FC236}">
                <a16:creationId xmlns:a16="http://schemas.microsoft.com/office/drawing/2014/main" id="{3D0BC6A0-3CC3-410E-F5AC-20F24CF3D182}"/>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146295833"/>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14C73-EB01-067E-6FE0-24C5118F280D}"/>
              </a:ext>
            </a:extLst>
          </p:cNvPr>
          <p:cNvSpPr>
            <a:spLocks noGrp="1"/>
          </p:cNvSpPr>
          <p:nvPr>
            <p:ph idx="1"/>
          </p:nvPr>
        </p:nvSpPr>
        <p:spPr>
          <a:xfrm>
            <a:off x="365760" y="1231393"/>
            <a:ext cx="6315456" cy="5121281"/>
          </a:xfrm>
        </p:spPr>
        <p:txBody>
          <a:bodyPr>
            <a:normAutofit/>
          </a:bodyPr>
          <a:lstStyle/>
          <a:p>
            <a:pPr marL="514350" indent="-514350">
              <a:buFont typeface="+mj-lt"/>
              <a:buAutoNum type="arabicPeriod"/>
            </a:pPr>
            <a:r>
              <a:rPr lang="en-US" dirty="0">
                <a:latin typeface="+mj-lt"/>
              </a:rPr>
              <a:t>Are not there any existing software??</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QGIS, ArcGIS, SAGA</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Close-source and focus primarily on spatial data, spatial analysis and maps</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Dynamics of health data (involve more than just spatial variables)</a:t>
            </a:r>
          </a:p>
          <a:p>
            <a:pPr marL="514350" indent="-514350">
              <a:buFont typeface="+mj-lt"/>
              <a:buAutoNum type="arabicPeriod"/>
            </a:pPr>
            <a:endParaRPr lang="en-MY" dirty="0">
              <a:latin typeface="+mj-lt"/>
            </a:endParaRPr>
          </a:p>
        </p:txBody>
      </p:sp>
      <p:pic>
        <p:nvPicPr>
          <p:cNvPr id="6" name="Picture 5" descr="A blue and grey logo&#10;&#10;Description automatically generated">
            <a:extLst>
              <a:ext uri="{FF2B5EF4-FFF2-40B4-BE49-F238E27FC236}">
                <a16:creationId xmlns:a16="http://schemas.microsoft.com/office/drawing/2014/main" id="{91D0B778-407C-8E73-6C10-11DE748687BA}"/>
              </a:ext>
            </a:extLst>
          </p:cNvPr>
          <p:cNvPicPr>
            <a:picLocks noChangeAspect="1"/>
          </p:cNvPicPr>
          <p:nvPr/>
        </p:nvPicPr>
        <p:blipFill>
          <a:blip r:embed="rId2"/>
          <a:stretch>
            <a:fillRect/>
          </a:stretch>
        </p:blipFill>
        <p:spPr>
          <a:xfrm>
            <a:off x="7513345" y="2690811"/>
            <a:ext cx="1905000" cy="1476375"/>
          </a:xfrm>
          <a:prstGeom prst="rect">
            <a:avLst/>
          </a:prstGeom>
          <a:effectLst>
            <a:outerShdw blurRad="63500" sx="102000" sy="102000" algn="ctr" rotWithShape="0">
              <a:prstClr val="black">
                <a:alpha val="40000"/>
              </a:prstClr>
            </a:outerShdw>
          </a:effectLst>
        </p:spPr>
      </p:pic>
      <p:sp>
        <p:nvSpPr>
          <p:cNvPr id="7" name="Freeform 22">
            <a:extLst>
              <a:ext uri="{FF2B5EF4-FFF2-40B4-BE49-F238E27FC236}">
                <a16:creationId xmlns:a16="http://schemas.microsoft.com/office/drawing/2014/main" id="{E8510B0B-62F3-517F-118D-15FD05C3390C}"/>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5E45BEE4-023B-EDAD-CDC3-8A64B3BD3D47}"/>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Why R ??</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
        <p:nvSpPr>
          <p:cNvPr id="2" name="TextBox 1">
            <a:extLst>
              <a:ext uri="{FF2B5EF4-FFF2-40B4-BE49-F238E27FC236}">
                <a16:creationId xmlns:a16="http://schemas.microsoft.com/office/drawing/2014/main" id="{14377329-962C-BEC3-B513-C7F4CEC35FD0}"/>
              </a:ext>
            </a:extLst>
          </p:cNvPr>
          <p:cNvSpPr txBox="1"/>
          <p:nvPr/>
        </p:nvSpPr>
        <p:spPr>
          <a:xfrm>
            <a:off x="8465845" y="1773046"/>
            <a:ext cx="2371800" cy="707886"/>
          </a:xfrm>
          <a:prstGeom prst="rect">
            <a:avLst/>
          </a:prstGeom>
          <a:solidFill>
            <a:schemeClr val="accent2">
              <a:lumMod val="40000"/>
              <a:lumOff val="60000"/>
            </a:schemeClr>
          </a:solidFill>
          <a:effectLst>
            <a:outerShdw blurRad="63500" sx="102000" sy="102000" algn="ctr" rotWithShape="0">
              <a:prstClr val="black">
                <a:alpha val="40000"/>
              </a:prstClr>
            </a:outerShdw>
          </a:effectLst>
        </p:spPr>
        <p:txBody>
          <a:bodyPr wrap="square" rtlCol="0">
            <a:spAutoFit/>
          </a:bodyPr>
          <a:lstStyle/>
          <a:p>
            <a:pPr algn="ctr"/>
            <a:r>
              <a:rPr lang="en-MY" sz="2000" dirty="0">
                <a:latin typeface="+mj-lt"/>
              </a:rPr>
              <a:t>Repeatability and reproducibility</a:t>
            </a:r>
          </a:p>
        </p:txBody>
      </p:sp>
      <p:sp>
        <p:nvSpPr>
          <p:cNvPr id="5" name="TextBox 4">
            <a:extLst>
              <a:ext uri="{FF2B5EF4-FFF2-40B4-BE49-F238E27FC236}">
                <a16:creationId xmlns:a16="http://schemas.microsoft.com/office/drawing/2014/main" id="{4ECDC70B-0D7F-2458-15A1-7A2D7C738E41}"/>
              </a:ext>
            </a:extLst>
          </p:cNvPr>
          <p:cNvSpPr txBox="1"/>
          <p:nvPr/>
        </p:nvSpPr>
        <p:spPr>
          <a:xfrm>
            <a:off x="9885144" y="3228943"/>
            <a:ext cx="2076879" cy="400110"/>
          </a:xfrm>
          <a:prstGeom prst="rect">
            <a:avLst/>
          </a:prstGeom>
          <a:solidFill>
            <a:schemeClr val="accent6">
              <a:lumMod val="40000"/>
              <a:lumOff val="60000"/>
            </a:schemeClr>
          </a:solidFill>
          <a:effectLst>
            <a:outerShdw blurRad="63500" sx="102000" sy="102000" algn="ctr" rotWithShape="0">
              <a:prstClr val="black">
                <a:alpha val="40000"/>
              </a:prstClr>
            </a:outerShdw>
          </a:effectLst>
        </p:spPr>
        <p:txBody>
          <a:bodyPr wrap="square" rtlCol="0">
            <a:spAutoFit/>
          </a:bodyPr>
          <a:lstStyle/>
          <a:p>
            <a:pPr algn="ctr"/>
            <a:r>
              <a:rPr lang="en-MY" sz="2000" dirty="0">
                <a:latin typeface="+mj-lt"/>
              </a:rPr>
              <a:t>Automation</a:t>
            </a:r>
          </a:p>
        </p:txBody>
      </p:sp>
      <p:sp>
        <p:nvSpPr>
          <p:cNvPr id="11" name="TextBox 10">
            <a:extLst>
              <a:ext uri="{FF2B5EF4-FFF2-40B4-BE49-F238E27FC236}">
                <a16:creationId xmlns:a16="http://schemas.microsoft.com/office/drawing/2014/main" id="{7ED2CA83-1A0E-A8E2-A004-22702E8917AB}"/>
              </a:ext>
            </a:extLst>
          </p:cNvPr>
          <p:cNvSpPr txBox="1"/>
          <p:nvPr/>
        </p:nvSpPr>
        <p:spPr>
          <a:xfrm>
            <a:off x="8465845" y="4383193"/>
            <a:ext cx="2371800" cy="707886"/>
          </a:xfrm>
          <a:prstGeom prst="rect">
            <a:avLst/>
          </a:prstGeom>
          <a:solidFill>
            <a:srgbClr val="00B0F0"/>
          </a:solidFill>
          <a:effectLst>
            <a:outerShdw blurRad="63500" sx="102000" sy="102000" algn="ctr" rotWithShape="0">
              <a:prstClr val="black">
                <a:alpha val="40000"/>
              </a:prstClr>
            </a:outerShdw>
          </a:effectLst>
        </p:spPr>
        <p:txBody>
          <a:bodyPr wrap="square" rtlCol="0">
            <a:spAutoFit/>
          </a:bodyPr>
          <a:lstStyle/>
          <a:p>
            <a:pPr algn="ctr"/>
            <a:r>
              <a:rPr lang="en-US" sz="2000" dirty="0">
                <a:latin typeface="+mj-lt"/>
              </a:rPr>
              <a:t>If spatial analysis not the center of analysis</a:t>
            </a:r>
            <a:endParaRPr lang="en-MY" sz="2000" dirty="0">
              <a:latin typeface="+mj-lt"/>
            </a:endParaRPr>
          </a:p>
        </p:txBody>
      </p:sp>
    </p:spTree>
    <p:extLst>
      <p:ext uri="{BB962C8B-B14F-4D97-AF65-F5344CB8AC3E}">
        <p14:creationId xmlns:p14="http://schemas.microsoft.com/office/powerpoint/2010/main" val="103685797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23183-4EB2-436F-549B-2A66A31CFBB3}"/>
              </a:ext>
            </a:extLst>
          </p:cNvPr>
          <p:cNvSpPr>
            <a:spLocks noGrp="1"/>
          </p:cNvSpPr>
          <p:nvPr>
            <p:ph idx="1"/>
          </p:nvPr>
        </p:nvSpPr>
        <p:spPr>
          <a:xfrm>
            <a:off x="490889" y="1269895"/>
            <a:ext cx="5080856" cy="2680313"/>
          </a:xfrm>
        </p:spPr>
        <p:txBody>
          <a:bodyPr/>
          <a:lstStyle/>
          <a:p>
            <a:pPr>
              <a:buFont typeface="Symbol" panose="05050102010706020507" pitchFamily="18" charset="2"/>
              <a:buChar char="-"/>
            </a:pPr>
            <a:r>
              <a:rPr lang="en-US" dirty="0">
                <a:latin typeface="+mj-lt"/>
              </a:rPr>
              <a:t>Disease Mapping</a:t>
            </a:r>
          </a:p>
          <a:p>
            <a:pPr>
              <a:buFont typeface="Symbol" panose="05050102010706020507" pitchFamily="18" charset="2"/>
              <a:buChar char="-"/>
            </a:pPr>
            <a:r>
              <a:rPr lang="en-US" dirty="0">
                <a:latin typeface="+mj-lt"/>
              </a:rPr>
              <a:t>Disease pattern</a:t>
            </a:r>
          </a:p>
          <a:p>
            <a:pPr>
              <a:buFont typeface="Symbol" panose="05050102010706020507" pitchFamily="18" charset="2"/>
              <a:buChar char="-"/>
            </a:pPr>
            <a:r>
              <a:rPr lang="en-US" dirty="0">
                <a:latin typeface="+mj-lt"/>
              </a:rPr>
              <a:t>Clustering </a:t>
            </a:r>
          </a:p>
          <a:p>
            <a:pPr>
              <a:buFont typeface="Symbol" panose="05050102010706020507" pitchFamily="18" charset="2"/>
              <a:buChar char="-"/>
            </a:pPr>
            <a:r>
              <a:rPr lang="en-US" dirty="0">
                <a:latin typeface="+mj-lt"/>
              </a:rPr>
              <a:t>Assess potential exposure</a:t>
            </a:r>
            <a:endParaRPr lang="en-MY" dirty="0">
              <a:latin typeface="+mj-lt"/>
            </a:endParaRPr>
          </a:p>
        </p:txBody>
      </p:sp>
      <p:pic>
        <p:nvPicPr>
          <p:cNvPr id="5" name="Picture 4">
            <a:extLst>
              <a:ext uri="{FF2B5EF4-FFF2-40B4-BE49-F238E27FC236}">
                <a16:creationId xmlns:a16="http://schemas.microsoft.com/office/drawing/2014/main" id="{98E1BA7D-D376-3225-E3EA-7398FEC0B478}"/>
              </a:ext>
            </a:extLst>
          </p:cNvPr>
          <p:cNvPicPr>
            <a:picLocks noChangeAspect="1"/>
          </p:cNvPicPr>
          <p:nvPr/>
        </p:nvPicPr>
        <p:blipFill>
          <a:blip r:embed="rId2"/>
          <a:stretch>
            <a:fillRect/>
          </a:stretch>
        </p:blipFill>
        <p:spPr>
          <a:xfrm>
            <a:off x="3031141" y="5198905"/>
            <a:ext cx="6129718" cy="136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 descr="John Snow &amp; the Birth of Epidemiology Data Analysis &amp; Visualization—Wolfram  Blog">
            <a:extLst>
              <a:ext uri="{FF2B5EF4-FFF2-40B4-BE49-F238E27FC236}">
                <a16:creationId xmlns:a16="http://schemas.microsoft.com/office/drawing/2014/main" id="{D1BC887E-5D54-143B-FEF7-B331D19F6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272" y="1328615"/>
            <a:ext cx="5593217" cy="268031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Freeform 22">
            <a:extLst>
              <a:ext uri="{FF2B5EF4-FFF2-40B4-BE49-F238E27FC236}">
                <a16:creationId xmlns:a16="http://schemas.microsoft.com/office/drawing/2014/main" id="{0CFA3F48-5A20-7102-BE1C-68E1B8F32366}"/>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16AFF63A-CFE6-FA9D-BFE4-A8F5467F0641}"/>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Spatial Epidemiology Inquiry</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505804060"/>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D96AE-CA98-9F95-1C6C-1F1D0E7A71AE}"/>
              </a:ext>
            </a:extLst>
          </p:cNvPr>
          <p:cNvSpPr>
            <a:spLocks noGrp="1"/>
          </p:cNvSpPr>
          <p:nvPr>
            <p:ph idx="1"/>
          </p:nvPr>
        </p:nvSpPr>
        <p:spPr>
          <a:xfrm>
            <a:off x="547397" y="1427584"/>
            <a:ext cx="5097624" cy="3375422"/>
          </a:xfrm>
        </p:spPr>
        <p:txBody>
          <a:bodyPr>
            <a:normAutofit/>
          </a:bodyPr>
          <a:lstStyle/>
          <a:p>
            <a:pPr marL="514350" indent="-514350">
              <a:buFont typeface="+mj-lt"/>
              <a:buAutoNum type="arabicPeriod"/>
            </a:pPr>
            <a:r>
              <a:rPr lang="en-US" dirty="0">
                <a:latin typeface="+mj-lt"/>
              </a:rPr>
              <a:t>Point Pattern Analysis</a:t>
            </a:r>
          </a:p>
          <a:p>
            <a:pPr lvl="1">
              <a:buFont typeface="Symbol" panose="05050102010706020507" pitchFamily="18" charset="2"/>
              <a:buChar char="-"/>
            </a:pPr>
            <a:r>
              <a:rPr lang="en-US" dirty="0">
                <a:latin typeface="+mj-lt"/>
              </a:rPr>
              <a:t>location of the points</a:t>
            </a:r>
          </a:p>
          <a:p>
            <a:pPr lvl="1">
              <a:buFont typeface="Symbol" panose="05050102010706020507" pitchFamily="18" charset="2"/>
              <a:buChar char="-"/>
            </a:pPr>
            <a:r>
              <a:rPr lang="en-US" dirty="0">
                <a:latin typeface="+mj-lt"/>
              </a:rPr>
              <a:t>Degree of aggregation</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Random? Clustered? Regular?</a:t>
            </a:r>
            <a:endParaRPr lang="en-MY" dirty="0">
              <a:latin typeface="+mj-lt"/>
            </a:endParaRPr>
          </a:p>
        </p:txBody>
      </p:sp>
      <p:pic>
        <p:nvPicPr>
          <p:cNvPr id="5" name="Picture 4">
            <a:extLst>
              <a:ext uri="{FF2B5EF4-FFF2-40B4-BE49-F238E27FC236}">
                <a16:creationId xmlns:a16="http://schemas.microsoft.com/office/drawing/2014/main" id="{F4D0F5F5-4698-5D51-C5A0-A0BC9093FED8}"/>
              </a:ext>
            </a:extLst>
          </p:cNvPr>
          <p:cNvPicPr>
            <a:picLocks noChangeAspect="1"/>
          </p:cNvPicPr>
          <p:nvPr/>
        </p:nvPicPr>
        <p:blipFill>
          <a:blip r:embed="rId2"/>
          <a:stretch>
            <a:fillRect/>
          </a:stretch>
        </p:blipFill>
        <p:spPr>
          <a:xfrm>
            <a:off x="6096000" y="1427584"/>
            <a:ext cx="5548604" cy="4466805"/>
          </a:xfrm>
          <a:prstGeom prst="rect">
            <a:avLst/>
          </a:prstGeom>
          <a:effectLst>
            <a:outerShdw blurRad="63500" sx="102000" sy="102000" algn="ctr" rotWithShape="0">
              <a:prstClr val="black">
                <a:alpha val="40000"/>
              </a:prstClr>
            </a:outerShdw>
          </a:effectLst>
        </p:spPr>
      </p:pic>
      <p:sp>
        <p:nvSpPr>
          <p:cNvPr id="6" name="Freeform 22">
            <a:extLst>
              <a:ext uri="{FF2B5EF4-FFF2-40B4-BE49-F238E27FC236}">
                <a16:creationId xmlns:a16="http://schemas.microsoft.com/office/drawing/2014/main" id="{2DD2E38D-2CB1-2D6E-A01F-DC57F5E5C8CA}"/>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035A7AA3-E85B-40BF-123E-9E1890861B03}"/>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Data Visualization</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1104052792"/>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35EF1-B445-87C3-DCA2-3BF49465CB18}"/>
              </a:ext>
            </a:extLst>
          </p:cNvPr>
          <p:cNvSpPr>
            <a:spLocks noGrp="1"/>
          </p:cNvSpPr>
          <p:nvPr>
            <p:ph idx="1"/>
          </p:nvPr>
        </p:nvSpPr>
        <p:spPr>
          <a:xfrm>
            <a:off x="415474" y="1511559"/>
            <a:ext cx="5061596" cy="4279641"/>
          </a:xfrm>
        </p:spPr>
        <p:txBody>
          <a:bodyPr/>
          <a:lstStyle/>
          <a:p>
            <a:pPr marL="514350" indent="-514350">
              <a:buFont typeface="+mj-lt"/>
              <a:buAutoNum type="arabicPeriod"/>
            </a:pPr>
            <a:r>
              <a:rPr lang="en-US" dirty="0">
                <a:latin typeface="+mj-lt"/>
              </a:rPr>
              <a:t>Aggregated/ area data</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Represent disease/ events over an area/polygon</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Choropleth map </a:t>
            </a:r>
          </a:p>
          <a:p>
            <a:pPr lvl="1">
              <a:buFont typeface="Symbol" panose="05050102010706020507" pitchFamily="18" charset="2"/>
              <a:buChar char="®"/>
            </a:pPr>
            <a:r>
              <a:rPr lang="en-US" dirty="0">
                <a:latin typeface="+mj-lt"/>
              </a:rPr>
              <a:t>(one of the commonly used map to represent area data)</a:t>
            </a:r>
          </a:p>
          <a:p>
            <a:pPr>
              <a:buFont typeface="Symbol" panose="05050102010706020507" pitchFamily="18" charset="2"/>
              <a:buChar char="-"/>
            </a:pPr>
            <a:endParaRPr lang="en-MY" dirty="0">
              <a:latin typeface="+mj-lt"/>
            </a:endParaRPr>
          </a:p>
        </p:txBody>
      </p:sp>
      <p:pic>
        <p:nvPicPr>
          <p:cNvPr id="4" name="Picture 3">
            <a:extLst>
              <a:ext uri="{FF2B5EF4-FFF2-40B4-BE49-F238E27FC236}">
                <a16:creationId xmlns:a16="http://schemas.microsoft.com/office/drawing/2014/main" id="{F06032AE-8CED-E9D0-5570-A5C7C98AE3F8}"/>
              </a:ext>
            </a:extLst>
          </p:cNvPr>
          <p:cNvPicPr>
            <a:picLocks noChangeAspect="1"/>
          </p:cNvPicPr>
          <p:nvPr/>
        </p:nvPicPr>
        <p:blipFill>
          <a:blip r:embed="rId2"/>
          <a:stretch>
            <a:fillRect/>
          </a:stretch>
        </p:blipFill>
        <p:spPr>
          <a:xfrm>
            <a:off x="5477068" y="1507455"/>
            <a:ext cx="6299458" cy="3867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reeform 22">
            <a:extLst>
              <a:ext uri="{FF2B5EF4-FFF2-40B4-BE49-F238E27FC236}">
                <a16:creationId xmlns:a16="http://schemas.microsoft.com/office/drawing/2014/main" id="{460BA51E-61D5-4E07-1B6E-27F3FDD2EE92}"/>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0B1A8416-D5C8-564E-F0B8-237DAEB99705}"/>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Data Visualization</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781644923"/>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610794-C8F2-4D4E-F9E3-ABEB70C4F1DB}"/>
              </a:ext>
            </a:extLst>
          </p:cNvPr>
          <p:cNvSpPr>
            <a:spLocks noGrp="1"/>
          </p:cNvSpPr>
          <p:nvPr>
            <p:ph idx="1"/>
          </p:nvPr>
        </p:nvSpPr>
        <p:spPr>
          <a:xfrm>
            <a:off x="327260" y="1530221"/>
            <a:ext cx="5140480" cy="2771191"/>
          </a:xfrm>
        </p:spPr>
        <p:txBody>
          <a:bodyPr/>
          <a:lstStyle/>
          <a:p>
            <a:pPr marL="0" indent="0">
              <a:buNone/>
            </a:pPr>
            <a:r>
              <a:rPr lang="en-US" dirty="0">
                <a:latin typeface="+mj-lt"/>
              </a:rPr>
              <a:t>Continuous spatial data</a:t>
            </a:r>
          </a:p>
          <a:p>
            <a:pPr>
              <a:buFont typeface="Symbol" panose="05050102010706020507" pitchFamily="18" charset="2"/>
              <a:buChar char="-"/>
            </a:pPr>
            <a:r>
              <a:rPr lang="en-US" dirty="0" err="1">
                <a:latin typeface="+mj-lt"/>
              </a:rPr>
              <a:t>Eg</a:t>
            </a:r>
            <a:r>
              <a:rPr lang="en-US" dirty="0">
                <a:latin typeface="+mj-lt"/>
              </a:rPr>
              <a:t>: rainfall, temperature, windspeed</a:t>
            </a:r>
          </a:p>
          <a:p>
            <a:pPr marL="0" indent="0">
              <a:buNone/>
            </a:pPr>
            <a:endParaRPr lang="en-MY" dirty="0">
              <a:latin typeface="+mj-lt"/>
            </a:endParaRPr>
          </a:p>
        </p:txBody>
      </p:sp>
      <p:pic>
        <p:nvPicPr>
          <p:cNvPr id="1026" name="Picture 2">
            <a:extLst>
              <a:ext uri="{FF2B5EF4-FFF2-40B4-BE49-F238E27FC236}">
                <a16:creationId xmlns:a16="http://schemas.microsoft.com/office/drawing/2014/main" id="{6B3F0176-84F4-41F5-A587-C7871223F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740" y="1530221"/>
            <a:ext cx="5803641" cy="346165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reeform 22">
            <a:extLst>
              <a:ext uri="{FF2B5EF4-FFF2-40B4-BE49-F238E27FC236}">
                <a16:creationId xmlns:a16="http://schemas.microsoft.com/office/drawing/2014/main" id="{39702229-F341-DC06-D2ED-04BDE40C696B}"/>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CC323BA5-1862-F8FC-B722-72C055187B1A}"/>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Data Visualization</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406379136"/>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14:bounceEnd="50000">
                                          <p:cBhvr additive="base">
                                            <p:cTn id="7" dur="1000" fill="hold"/>
                                            <p:tgtEl>
                                              <p:spTgt spid="1026"/>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1+#ppt_w/2"/>
                                              </p:val>
                                            </p:tav>
                                            <p:tav tm="100000">
                                              <p:val>
                                                <p:strVal val="#ppt_x"/>
                                              </p:val>
                                            </p:tav>
                                          </p:tavLst>
                                        </p:anim>
                                        <p:anim calcmode="lin" valueType="num">
                                          <p:cBhvr additive="base">
                                            <p:cTn id="8" dur="1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15DB1E-6B0A-C5A6-52D5-15FCF57BB0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8359" y="1415609"/>
            <a:ext cx="7035282" cy="5031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Freeform 22">
            <a:extLst>
              <a:ext uri="{FF2B5EF4-FFF2-40B4-BE49-F238E27FC236}">
                <a16:creationId xmlns:a16="http://schemas.microsoft.com/office/drawing/2014/main" id="{48E1EDB4-640A-9F1C-4826-C0200ED4D837}"/>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4EC60CC1-8C47-827F-DF7C-E8E3250DEFCD}"/>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Workflow in Spatial Epidemiology</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1927219799"/>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BDAC72-5E3A-1F27-E125-B87C8B141B9C}"/>
              </a:ext>
            </a:extLst>
          </p:cNvPr>
          <p:cNvSpPr txBox="1">
            <a:spLocks/>
          </p:cNvSpPr>
          <p:nvPr/>
        </p:nvSpPr>
        <p:spPr>
          <a:xfrm>
            <a:off x="1063686" y="1757174"/>
            <a:ext cx="3008442" cy="71932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i="1" dirty="0"/>
              <a:t>sf </a:t>
            </a:r>
            <a:r>
              <a:rPr lang="en-US" b="1" dirty="0"/>
              <a:t>Package</a:t>
            </a:r>
            <a:endParaRPr lang="en-MY" b="1" dirty="0"/>
          </a:p>
        </p:txBody>
      </p:sp>
      <p:sp>
        <p:nvSpPr>
          <p:cNvPr id="5" name="Title 1">
            <a:extLst>
              <a:ext uri="{FF2B5EF4-FFF2-40B4-BE49-F238E27FC236}">
                <a16:creationId xmlns:a16="http://schemas.microsoft.com/office/drawing/2014/main" id="{D0F7F81C-9033-DFDA-4C97-BB55BAECC19B}"/>
              </a:ext>
            </a:extLst>
          </p:cNvPr>
          <p:cNvSpPr txBox="1">
            <a:spLocks/>
          </p:cNvSpPr>
          <p:nvPr/>
        </p:nvSpPr>
        <p:spPr>
          <a:xfrm>
            <a:off x="1063686" y="2698354"/>
            <a:ext cx="6969269" cy="3377981"/>
          </a:xfrm>
          <a:prstGeom prst="rect">
            <a:avLst/>
          </a:prstGeom>
          <a:effectLst/>
        </p:spPr>
        <p:txBody>
          <a:bodyPr vert="horz" lIns="91440" tIns="45720" rIns="91440" bIns="45720" rtlCol="0" anchor="ctr">
            <a:normAutofit fontScale="7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0" i="0" dirty="0">
                <a:solidFill>
                  <a:srgbClr val="000000"/>
                </a:solidFill>
                <a:effectLst/>
              </a:rPr>
              <a:t>Simple features are implemented using simple data structures</a:t>
            </a:r>
          </a:p>
          <a:p>
            <a:pPr algn="just"/>
            <a:endParaRPr lang="en-US" b="0" i="0" dirty="0">
              <a:solidFill>
                <a:srgbClr val="000000"/>
              </a:solidFill>
              <a:effectLst/>
            </a:endParaRPr>
          </a:p>
          <a:p>
            <a:pPr algn="just"/>
            <a:r>
              <a:rPr lang="en-US" dirty="0">
                <a:solidFill>
                  <a:srgbClr val="000000"/>
                </a:solidFill>
              </a:rPr>
              <a:t>A</a:t>
            </a:r>
            <a:r>
              <a:rPr lang="en-US" b="0" i="0" dirty="0">
                <a:solidFill>
                  <a:srgbClr val="000000"/>
                </a:solidFill>
                <a:effectLst/>
              </a:rPr>
              <a:t>ll functions and methods in sf that operate on spatial data are prefixed by </a:t>
            </a:r>
            <a:r>
              <a:rPr lang="en-US" b="0" i="0" dirty="0" err="1">
                <a:solidFill>
                  <a:srgbClr val="000000"/>
                </a:solidFill>
                <a:effectLst/>
              </a:rPr>
              <a:t>st</a:t>
            </a:r>
            <a:r>
              <a:rPr lang="en-US" b="0" i="0" dirty="0">
                <a:solidFill>
                  <a:srgbClr val="000000"/>
                </a:solidFill>
                <a:effectLst/>
              </a:rPr>
              <a:t>_.</a:t>
            </a:r>
          </a:p>
          <a:p>
            <a:pPr algn="just"/>
            <a:endParaRPr lang="en-US" b="0" i="0" dirty="0">
              <a:solidFill>
                <a:srgbClr val="000000"/>
              </a:solidFill>
              <a:effectLst/>
            </a:endParaRPr>
          </a:p>
          <a:p>
            <a:pPr algn="just"/>
            <a:r>
              <a:rPr lang="en-US" b="0" i="0" dirty="0">
                <a:solidFill>
                  <a:srgbClr val="000000"/>
                </a:solidFill>
                <a:effectLst/>
              </a:rPr>
              <a:t>Typical use involves reading, manipulating and writing of sets of features, with attributes and geometries.</a:t>
            </a:r>
          </a:p>
          <a:p>
            <a:pPr algn="just"/>
            <a:endParaRPr lang="en-MY" dirty="0"/>
          </a:p>
        </p:txBody>
      </p:sp>
      <p:pic>
        <p:nvPicPr>
          <p:cNvPr id="3" name="Picture 2" descr="Simple Features for R • sf">
            <a:extLst>
              <a:ext uri="{FF2B5EF4-FFF2-40B4-BE49-F238E27FC236}">
                <a16:creationId xmlns:a16="http://schemas.microsoft.com/office/drawing/2014/main" id="{84EF4845-00F3-EAB6-E3C1-AA086A87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22" r="6355"/>
          <a:stretch>
            <a:fillRect/>
          </a:stretch>
        </p:blipFill>
        <p:spPr bwMode="auto">
          <a:xfrm>
            <a:off x="8596621" y="2482346"/>
            <a:ext cx="1652068" cy="1904998"/>
          </a:xfrm>
          <a:custGeom>
            <a:avLst/>
            <a:gdLst>
              <a:gd name="connsiteX0" fmla="*/ 826034 w 1652068"/>
              <a:gd name="connsiteY0" fmla="*/ 0 h 1904998"/>
              <a:gd name="connsiteX1" fmla="*/ 1652068 w 1652068"/>
              <a:gd name="connsiteY1" fmla="*/ 474490 h 1904998"/>
              <a:gd name="connsiteX2" fmla="*/ 1652068 w 1652068"/>
              <a:gd name="connsiteY2" fmla="*/ 1430508 h 1904998"/>
              <a:gd name="connsiteX3" fmla="*/ 826034 w 1652068"/>
              <a:gd name="connsiteY3" fmla="*/ 1904998 h 1904998"/>
              <a:gd name="connsiteX4" fmla="*/ 0 w 1652068"/>
              <a:gd name="connsiteY4" fmla="*/ 1430508 h 1904998"/>
              <a:gd name="connsiteX5" fmla="*/ 0 w 1652068"/>
              <a:gd name="connsiteY5" fmla="*/ 474490 h 19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068" h="1904998">
                <a:moveTo>
                  <a:pt x="826034" y="0"/>
                </a:moveTo>
                <a:lnTo>
                  <a:pt x="1652068" y="474490"/>
                </a:lnTo>
                <a:lnTo>
                  <a:pt x="1652068" y="1430508"/>
                </a:lnTo>
                <a:lnTo>
                  <a:pt x="826034" y="1904998"/>
                </a:lnTo>
                <a:lnTo>
                  <a:pt x="0" y="1430508"/>
                </a:lnTo>
                <a:lnTo>
                  <a:pt x="0" y="474490"/>
                </a:ln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Freeform 22">
            <a:extLst>
              <a:ext uri="{FF2B5EF4-FFF2-40B4-BE49-F238E27FC236}">
                <a16:creationId xmlns:a16="http://schemas.microsoft.com/office/drawing/2014/main" id="{508C6C8C-FE78-10FA-4B2B-DEC9F7F9CB22}"/>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01027660-86ED-BA40-5BC2-A9A76F811ED3}"/>
              </a:ext>
            </a:extLst>
          </p:cNvPr>
          <p:cNvSpPr txBox="1">
            <a:spLocks/>
          </p:cNvSpPr>
          <p:nvPr/>
        </p:nvSpPr>
        <p:spPr>
          <a:xfrm>
            <a:off x="229976" y="131208"/>
            <a:ext cx="10018713" cy="1404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Spatial Analysis in Prevention and Control of Communicable Diseases</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02310193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2245-03B4-E9E1-8FD5-C80065518AD6}"/>
              </a:ext>
            </a:extLst>
          </p:cNvPr>
          <p:cNvSpPr>
            <a:spLocks noGrp="1"/>
          </p:cNvSpPr>
          <p:nvPr>
            <p:ph type="ctrTitle"/>
          </p:nvPr>
        </p:nvSpPr>
        <p:spPr>
          <a:xfrm>
            <a:off x="1500935" y="1483464"/>
            <a:ext cx="8881121" cy="2777490"/>
          </a:xfrm>
          <a:ln w="28575">
            <a:noFill/>
          </a:ln>
        </p:spPr>
        <p:txBody>
          <a:bodyPr>
            <a:normAutofit/>
          </a:bodyPr>
          <a:lstStyle/>
          <a:p>
            <a:r>
              <a:rPr lang="en-US" dirty="0">
                <a:effectLst>
                  <a:outerShdw blurRad="38100" dist="38100" dir="2700000" algn="tl">
                    <a:srgbClr val="000000">
                      <a:alpha val="43137"/>
                    </a:srgbClr>
                  </a:outerShdw>
                </a:effectLst>
                <a:latin typeface="Bernard MT Condensed" panose="02050806060905020404" pitchFamily="18" charset="0"/>
              </a:rPr>
              <a:t>Crafting Map in Communicable Disease </a:t>
            </a:r>
            <a:br>
              <a:rPr lang="en-US" dirty="0">
                <a:effectLst>
                  <a:outerShdw blurRad="38100" dist="38100" dir="2700000" algn="tl">
                    <a:srgbClr val="000000">
                      <a:alpha val="43137"/>
                    </a:srgbClr>
                  </a:outerShdw>
                </a:effectLst>
                <a:latin typeface="Bernard MT Condensed" panose="02050806060905020404" pitchFamily="18" charset="0"/>
              </a:rPr>
            </a:br>
            <a:r>
              <a:rPr lang="en-US" dirty="0">
                <a:effectLst>
                  <a:outerShdw blurRad="38100" dist="38100" dir="2700000" algn="tl">
                    <a:srgbClr val="000000">
                      <a:alpha val="43137"/>
                    </a:srgbClr>
                  </a:outerShdw>
                </a:effectLst>
                <a:latin typeface="Bernard MT Condensed" panose="02050806060905020404" pitchFamily="18" charset="0"/>
              </a:rPr>
              <a:t>Using </a:t>
            </a:r>
            <a:r>
              <a:rPr lang="en-US" i="1" dirty="0" err="1">
                <a:effectLst>
                  <a:outerShdw blurRad="38100" dist="38100" dir="2700000" algn="tl">
                    <a:srgbClr val="000000">
                      <a:alpha val="43137"/>
                    </a:srgbClr>
                  </a:outerShdw>
                </a:effectLst>
                <a:latin typeface="Bernard MT Condensed" panose="02050806060905020404" pitchFamily="18" charset="0"/>
              </a:rPr>
              <a:t>tmap</a:t>
            </a:r>
            <a:r>
              <a:rPr lang="en-US" i="1" dirty="0">
                <a:effectLst>
                  <a:outerShdw blurRad="38100" dist="38100" dir="2700000" algn="tl">
                    <a:srgbClr val="000000">
                      <a:alpha val="43137"/>
                    </a:srgbClr>
                  </a:outerShdw>
                </a:effectLst>
                <a:latin typeface="Bernard MT Condensed" panose="02050806060905020404" pitchFamily="18" charset="0"/>
              </a:rPr>
              <a:t> R Package</a:t>
            </a:r>
            <a:endParaRPr lang="en-MY" i="1" dirty="0">
              <a:effectLst>
                <a:outerShdw blurRad="38100" dist="38100" dir="2700000" algn="tl">
                  <a:srgbClr val="000000">
                    <a:alpha val="43137"/>
                  </a:srgbClr>
                </a:outerShdw>
              </a:effectLst>
              <a:latin typeface="Bernard MT Condensed" panose="02050806060905020404" pitchFamily="18" charset="0"/>
            </a:endParaRPr>
          </a:p>
        </p:txBody>
      </p:sp>
      <p:sp>
        <p:nvSpPr>
          <p:cNvPr id="3" name="Subtitle 2">
            <a:extLst>
              <a:ext uri="{FF2B5EF4-FFF2-40B4-BE49-F238E27FC236}">
                <a16:creationId xmlns:a16="http://schemas.microsoft.com/office/drawing/2014/main" id="{08C897F4-D0D1-3FC0-31B0-AD9B7F15A5EE}"/>
              </a:ext>
            </a:extLst>
          </p:cNvPr>
          <p:cNvSpPr>
            <a:spLocks noGrp="1"/>
          </p:cNvSpPr>
          <p:nvPr>
            <p:ph type="subTitle" idx="1"/>
          </p:nvPr>
        </p:nvSpPr>
        <p:spPr>
          <a:xfrm>
            <a:off x="3559792" y="4786592"/>
            <a:ext cx="5072415" cy="1394289"/>
          </a:xfrm>
          <a:ln w="38100">
            <a:noFill/>
          </a:ln>
        </p:spPr>
        <p:txBody>
          <a:bodyPr>
            <a:normAutofit/>
          </a:bodyPr>
          <a:lstStyle/>
          <a:p>
            <a:pPr algn="l"/>
            <a:r>
              <a:rPr lang="en-US" dirty="0">
                <a:latin typeface="+mj-lt"/>
                <a:ea typeface="Lato Light" panose="020F0502020204030203" pitchFamily="34" charset="0"/>
                <a:cs typeface="Lato Light" panose="020F0502020204030203" pitchFamily="34" charset="0"/>
              </a:rPr>
              <a:t>Dr Mohamad Afiq </a:t>
            </a:r>
            <a:r>
              <a:rPr lang="en-US" dirty="0" err="1">
                <a:latin typeface="+mj-lt"/>
                <a:ea typeface="Lato Light" panose="020F0502020204030203" pitchFamily="34" charset="0"/>
                <a:cs typeface="Lato Light" panose="020F0502020204030203" pitchFamily="34" charset="0"/>
              </a:rPr>
              <a:t>Amsyar</a:t>
            </a:r>
            <a:endParaRPr lang="en-US" dirty="0">
              <a:latin typeface="+mj-lt"/>
              <a:ea typeface="Lato Light" panose="020F0502020204030203" pitchFamily="34" charset="0"/>
              <a:cs typeface="Lato Light" panose="020F0502020204030203" pitchFamily="34" charset="0"/>
            </a:endParaRPr>
          </a:p>
          <a:p>
            <a:pPr algn="l"/>
            <a:r>
              <a:rPr lang="en-US" dirty="0">
                <a:latin typeface="+mj-lt"/>
                <a:ea typeface="Lato Light" panose="020F0502020204030203" pitchFamily="34" charset="0"/>
                <a:cs typeface="Lato Light" panose="020F0502020204030203" pitchFamily="34" charset="0"/>
              </a:rPr>
              <a:t>Department of Community Medicine</a:t>
            </a:r>
          </a:p>
          <a:p>
            <a:pPr algn="l"/>
            <a:r>
              <a:rPr lang="en-US" dirty="0" err="1">
                <a:latin typeface="+mj-lt"/>
                <a:ea typeface="Lato Light" panose="020F0502020204030203" pitchFamily="34" charset="0"/>
                <a:cs typeface="Lato Light" panose="020F0502020204030203" pitchFamily="34" charset="0"/>
              </a:rPr>
              <a:t>Universiti</a:t>
            </a:r>
            <a:r>
              <a:rPr lang="en-US" dirty="0">
                <a:latin typeface="+mj-lt"/>
                <a:ea typeface="Lato Light" panose="020F0502020204030203" pitchFamily="34" charset="0"/>
                <a:cs typeface="Lato Light" panose="020F0502020204030203" pitchFamily="34" charset="0"/>
              </a:rPr>
              <a:t> Sains Malaysia</a:t>
            </a:r>
            <a:endParaRPr lang="en-MY" dirty="0">
              <a:latin typeface="+mj-lt"/>
              <a:ea typeface="Lato Light" panose="020F0502020204030203" pitchFamily="34" charset="0"/>
              <a:cs typeface="Lato Light" panose="020F0502020204030203" pitchFamily="34" charset="0"/>
            </a:endParaRPr>
          </a:p>
        </p:txBody>
      </p:sp>
      <p:sp>
        <p:nvSpPr>
          <p:cNvPr id="4" name="Freeform 22">
            <a:extLst>
              <a:ext uri="{FF2B5EF4-FFF2-40B4-BE49-F238E27FC236}">
                <a16:creationId xmlns:a16="http://schemas.microsoft.com/office/drawing/2014/main" id="{93C731FA-63FB-82DB-5BCB-29DC7009EF65}"/>
              </a:ext>
            </a:extLst>
          </p:cNvPr>
          <p:cNvSpPr/>
          <p:nvPr/>
        </p:nvSpPr>
        <p:spPr>
          <a:xfrm>
            <a:off x="68804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pic>
        <p:nvPicPr>
          <p:cNvPr id="7" name="Picture 6" descr="Logo&#10;&#10;Description automatically generated">
            <a:extLst>
              <a:ext uri="{FF2B5EF4-FFF2-40B4-BE49-F238E27FC236}">
                <a16:creationId xmlns:a16="http://schemas.microsoft.com/office/drawing/2014/main" id="{4E196343-7C41-F337-5770-A940AE61A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377" y="131208"/>
            <a:ext cx="2687427" cy="8266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174869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par>
                                <p:cTn id="15" presetID="14" presetClass="entr" presetSubtype="10" fill="hold" grpId="0" nodeType="withEffect">
                                  <p:stCondLst>
                                    <p:cond delay="25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564F6-A22F-D61A-1779-83F8BDE93829}"/>
              </a:ext>
            </a:extLst>
          </p:cNvPr>
          <p:cNvSpPr>
            <a:spLocks noGrp="1"/>
          </p:cNvSpPr>
          <p:nvPr>
            <p:ph idx="1"/>
          </p:nvPr>
        </p:nvSpPr>
        <p:spPr>
          <a:xfrm>
            <a:off x="1086643" y="2374391"/>
            <a:ext cx="10018713" cy="3124201"/>
          </a:xfrm>
        </p:spPr>
        <p:txBody>
          <a:bodyPr>
            <a:normAutofit lnSpcReduction="10000"/>
          </a:bodyPr>
          <a:lstStyle/>
          <a:p>
            <a:pPr marL="514350" indent="-514350" algn="just">
              <a:buFont typeface="+mj-lt"/>
              <a:buAutoNum type="arabicPeriod"/>
            </a:pPr>
            <a:r>
              <a:rPr lang="en-US" dirty="0">
                <a:latin typeface="+mj-lt"/>
              </a:rPr>
              <a:t>Is treated as a </a:t>
            </a:r>
            <a:r>
              <a:rPr lang="en-US" dirty="0" err="1">
                <a:latin typeface="+mj-lt"/>
              </a:rPr>
              <a:t>data.frame</a:t>
            </a:r>
            <a:endParaRPr lang="en-US" dirty="0">
              <a:latin typeface="+mj-lt"/>
            </a:endParaRPr>
          </a:p>
          <a:p>
            <a:pPr marL="514350" indent="-514350" algn="just">
              <a:buFont typeface="+mj-lt"/>
              <a:buAutoNum type="arabicPeriod"/>
            </a:pPr>
            <a:endParaRPr lang="en-US" dirty="0">
              <a:latin typeface="+mj-lt"/>
            </a:endParaRPr>
          </a:p>
          <a:p>
            <a:pPr marL="514350" indent="-514350" algn="just">
              <a:buFont typeface="+mj-lt"/>
              <a:buAutoNum type="arabicPeriod"/>
            </a:pPr>
            <a:r>
              <a:rPr lang="en-US" dirty="0">
                <a:latin typeface="+mj-lt"/>
              </a:rPr>
              <a:t>Can be used with a pipe operator</a:t>
            </a:r>
          </a:p>
          <a:p>
            <a:pPr marL="514350" indent="-514350" algn="just">
              <a:buFont typeface="+mj-lt"/>
              <a:buAutoNum type="arabicPeriod"/>
            </a:pPr>
            <a:endParaRPr lang="en-US" dirty="0">
              <a:latin typeface="+mj-lt"/>
            </a:endParaRPr>
          </a:p>
          <a:p>
            <a:pPr marL="514350" indent="-514350" algn="just">
              <a:buFont typeface="+mj-lt"/>
              <a:buAutoNum type="arabicPeriod"/>
            </a:pPr>
            <a:r>
              <a:rPr lang="en-US" dirty="0">
                <a:latin typeface="+mj-lt"/>
              </a:rPr>
              <a:t>Can be linked directly to the GDAL, GEOS, and PROJ libraries that provide the back end for reading spatial data, making geographic calculations, and handling coordinate reference systems.</a:t>
            </a:r>
            <a:endParaRPr lang="en-MY" dirty="0">
              <a:latin typeface="+mj-lt"/>
            </a:endParaRPr>
          </a:p>
        </p:txBody>
      </p:sp>
      <p:sp>
        <p:nvSpPr>
          <p:cNvPr id="4" name="Freeform 22">
            <a:extLst>
              <a:ext uri="{FF2B5EF4-FFF2-40B4-BE49-F238E27FC236}">
                <a16:creationId xmlns:a16="http://schemas.microsoft.com/office/drawing/2014/main" id="{7DB1B1A7-ACB5-8A95-4BF6-3C301968833A}"/>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pic>
        <p:nvPicPr>
          <p:cNvPr id="2" name="Picture 1" descr="Simple Features for R • sf">
            <a:extLst>
              <a:ext uri="{FF2B5EF4-FFF2-40B4-BE49-F238E27FC236}">
                <a16:creationId xmlns:a16="http://schemas.microsoft.com/office/drawing/2014/main" id="{6C2FC49D-7673-5DD8-4C4A-90C9D1DAD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22" r="6355"/>
          <a:stretch>
            <a:fillRect/>
          </a:stretch>
        </p:blipFill>
        <p:spPr bwMode="auto">
          <a:xfrm>
            <a:off x="5269966" y="200188"/>
            <a:ext cx="1652068" cy="1904998"/>
          </a:xfrm>
          <a:custGeom>
            <a:avLst/>
            <a:gdLst>
              <a:gd name="connsiteX0" fmla="*/ 826034 w 1652068"/>
              <a:gd name="connsiteY0" fmla="*/ 0 h 1904998"/>
              <a:gd name="connsiteX1" fmla="*/ 1652068 w 1652068"/>
              <a:gd name="connsiteY1" fmla="*/ 474490 h 1904998"/>
              <a:gd name="connsiteX2" fmla="*/ 1652068 w 1652068"/>
              <a:gd name="connsiteY2" fmla="*/ 1430508 h 1904998"/>
              <a:gd name="connsiteX3" fmla="*/ 826034 w 1652068"/>
              <a:gd name="connsiteY3" fmla="*/ 1904998 h 1904998"/>
              <a:gd name="connsiteX4" fmla="*/ 0 w 1652068"/>
              <a:gd name="connsiteY4" fmla="*/ 1430508 h 1904998"/>
              <a:gd name="connsiteX5" fmla="*/ 0 w 1652068"/>
              <a:gd name="connsiteY5" fmla="*/ 474490 h 19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068" h="1904998">
                <a:moveTo>
                  <a:pt x="826034" y="0"/>
                </a:moveTo>
                <a:lnTo>
                  <a:pt x="1652068" y="474490"/>
                </a:lnTo>
                <a:lnTo>
                  <a:pt x="1652068" y="1430508"/>
                </a:lnTo>
                <a:lnTo>
                  <a:pt x="826034" y="1904998"/>
                </a:lnTo>
                <a:lnTo>
                  <a:pt x="0" y="1430508"/>
                </a:lnTo>
                <a:lnTo>
                  <a:pt x="0" y="474490"/>
                </a:ln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7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4B68CB-BFCD-DE4F-19A4-B73116FEB893}"/>
              </a:ext>
            </a:extLst>
          </p:cNvPr>
          <p:cNvSpPr>
            <a:spLocks noGrp="1"/>
          </p:cNvSpPr>
          <p:nvPr>
            <p:ph idx="1"/>
          </p:nvPr>
        </p:nvSpPr>
        <p:spPr>
          <a:xfrm>
            <a:off x="1162779" y="1316736"/>
            <a:ext cx="9866442" cy="5388864"/>
          </a:xfrm>
        </p:spPr>
        <p:txBody>
          <a:bodyPr>
            <a:normAutofit/>
          </a:bodyPr>
          <a:lstStyle/>
          <a:p>
            <a:pPr>
              <a:buFont typeface="Symbol" panose="05050102010706020507" pitchFamily="18" charset="2"/>
              <a:buChar char="-"/>
            </a:pPr>
            <a:r>
              <a:rPr lang="en-MY" dirty="0" err="1">
                <a:latin typeface="+mj-lt"/>
              </a:rPr>
              <a:t>st_as_sf</a:t>
            </a:r>
            <a:r>
              <a:rPr lang="en-MY" dirty="0">
                <a:latin typeface="+mj-lt"/>
              </a:rPr>
              <a:t> (</a:t>
            </a:r>
            <a:r>
              <a:rPr lang="en-US" dirty="0">
                <a:latin typeface="+mj-lt"/>
              </a:rPr>
              <a:t>Convert foreign object to an sf object)</a:t>
            </a:r>
          </a:p>
          <a:p>
            <a:pPr>
              <a:buFont typeface="Symbol" panose="05050102010706020507" pitchFamily="18" charset="2"/>
              <a:buChar char="-"/>
            </a:pPr>
            <a:r>
              <a:rPr lang="en-MY" dirty="0" err="1">
                <a:latin typeface="+mj-lt"/>
              </a:rPr>
              <a:t>st_is_valid</a:t>
            </a:r>
            <a:r>
              <a:rPr lang="en-MY" dirty="0">
                <a:latin typeface="+mj-lt"/>
              </a:rPr>
              <a:t> (</a:t>
            </a:r>
            <a:r>
              <a:rPr lang="en-US" dirty="0">
                <a:latin typeface="+mj-lt"/>
              </a:rPr>
              <a:t>Checks whether a geometry is valid, or makes an invalid geometry valid)</a:t>
            </a:r>
          </a:p>
          <a:p>
            <a:pPr>
              <a:buFont typeface="Symbol" panose="05050102010706020507" pitchFamily="18" charset="2"/>
              <a:buChar char="-"/>
            </a:pPr>
            <a:r>
              <a:rPr lang="en-MY" dirty="0" err="1">
                <a:latin typeface="+mj-lt"/>
              </a:rPr>
              <a:t>st_crs</a:t>
            </a:r>
            <a:r>
              <a:rPr lang="en-MY" dirty="0">
                <a:latin typeface="+mj-lt"/>
              </a:rPr>
              <a:t> (</a:t>
            </a:r>
            <a:r>
              <a:rPr lang="en-US" dirty="0">
                <a:latin typeface="+mj-lt"/>
              </a:rPr>
              <a:t>Retrieve coordinate reference system from sf object)</a:t>
            </a:r>
          </a:p>
          <a:p>
            <a:pPr>
              <a:buFont typeface="Symbol" panose="05050102010706020507" pitchFamily="18" charset="2"/>
              <a:buChar char="-"/>
            </a:pPr>
            <a:r>
              <a:rPr lang="en-MY" dirty="0" err="1">
                <a:latin typeface="+mj-lt"/>
              </a:rPr>
              <a:t>st_transform</a:t>
            </a:r>
            <a:r>
              <a:rPr lang="en-MY" dirty="0">
                <a:latin typeface="+mj-lt"/>
              </a:rPr>
              <a:t> (</a:t>
            </a:r>
            <a:r>
              <a:rPr lang="en-US" dirty="0">
                <a:latin typeface="+mj-lt"/>
              </a:rPr>
              <a:t>Transform or convert coordinates of simple feature)</a:t>
            </a:r>
          </a:p>
          <a:p>
            <a:pPr>
              <a:buFont typeface="Symbol" panose="05050102010706020507" pitchFamily="18" charset="2"/>
              <a:buChar char="-"/>
            </a:pPr>
            <a:r>
              <a:rPr lang="en-US" dirty="0" err="1">
                <a:latin typeface="+mj-lt"/>
              </a:rPr>
              <a:t>st_distance</a:t>
            </a:r>
            <a:r>
              <a:rPr lang="en-US" dirty="0">
                <a:latin typeface="+mj-lt"/>
              </a:rPr>
              <a:t> (Compute Euclidian or great circle distance between pairs of geometries; compute, the area or the length of a set of geometries)</a:t>
            </a:r>
          </a:p>
          <a:p>
            <a:pPr>
              <a:buFont typeface="Symbol" panose="05050102010706020507" pitchFamily="18" charset="2"/>
              <a:buChar char="-"/>
            </a:pPr>
            <a:r>
              <a:rPr lang="en-MY" dirty="0" err="1">
                <a:latin typeface="+mj-lt"/>
              </a:rPr>
              <a:t>st_intersects</a:t>
            </a:r>
            <a:r>
              <a:rPr lang="en-MY" dirty="0">
                <a:latin typeface="+mj-lt"/>
              </a:rPr>
              <a:t> (</a:t>
            </a:r>
            <a:r>
              <a:rPr lang="en-US" dirty="0">
                <a:latin typeface="+mj-lt"/>
              </a:rPr>
              <a:t>To find whether pairs of simple feature geometries intersect)</a:t>
            </a:r>
          </a:p>
          <a:p>
            <a:pPr>
              <a:buFont typeface="Symbol" panose="05050102010706020507" pitchFamily="18" charset="2"/>
              <a:buChar char="-"/>
            </a:pPr>
            <a:r>
              <a:rPr lang="en-US" dirty="0" err="1">
                <a:latin typeface="+mj-lt"/>
              </a:rPr>
              <a:t>st_join</a:t>
            </a:r>
            <a:r>
              <a:rPr lang="en-US" dirty="0">
                <a:latin typeface="+mj-lt"/>
              </a:rPr>
              <a:t> (joint data from multiple layer)</a:t>
            </a:r>
          </a:p>
          <a:p>
            <a:pPr>
              <a:buFont typeface="Symbol" panose="05050102010706020507" pitchFamily="18" charset="2"/>
              <a:buChar char="-"/>
            </a:pPr>
            <a:endParaRPr lang="en-MY" dirty="0">
              <a:latin typeface="+mj-lt"/>
            </a:endParaRPr>
          </a:p>
          <a:p>
            <a:pPr>
              <a:buFont typeface="Symbol" panose="05050102010706020507" pitchFamily="18" charset="2"/>
              <a:buChar char="-"/>
            </a:pPr>
            <a:endParaRPr lang="en-MY" dirty="0">
              <a:latin typeface="+mj-lt"/>
            </a:endParaRPr>
          </a:p>
        </p:txBody>
      </p:sp>
      <p:sp>
        <p:nvSpPr>
          <p:cNvPr id="5" name="Freeform 22">
            <a:extLst>
              <a:ext uri="{FF2B5EF4-FFF2-40B4-BE49-F238E27FC236}">
                <a16:creationId xmlns:a16="http://schemas.microsoft.com/office/drawing/2014/main" id="{5DA62462-885C-A0CE-66EF-6E3215B27DEE}"/>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20CF2A14-5D6F-AED8-79A9-F26F9DB1AD53}"/>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Important Functions</a:t>
            </a:r>
            <a:endParaRPr lang="en-MY" sz="4000" dirty="0">
              <a:effectLst>
                <a:outerShdw blurRad="38100" dist="38100" dir="2700000" algn="tl">
                  <a:srgbClr val="000000">
                    <a:alpha val="43137"/>
                  </a:srgbClr>
                </a:outerShdw>
              </a:effectLst>
              <a:latin typeface="Berlin Sans FB" panose="020E0602020502020306" pitchFamily="34" charset="0"/>
            </a:endParaRPr>
          </a:p>
        </p:txBody>
      </p:sp>
      <p:pic>
        <p:nvPicPr>
          <p:cNvPr id="2" name="Picture 1" descr="Simple Features for R • sf">
            <a:extLst>
              <a:ext uri="{FF2B5EF4-FFF2-40B4-BE49-F238E27FC236}">
                <a16:creationId xmlns:a16="http://schemas.microsoft.com/office/drawing/2014/main" id="{0EE11B91-1548-90D2-B442-C441F4473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22" r="6355"/>
          <a:stretch>
            <a:fillRect/>
          </a:stretch>
        </p:blipFill>
        <p:spPr bwMode="auto">
          <a:xfrm>
            <a:off x="10309956" y="1312632"/>
            <a:ext cx="1652068" cy="1904998"/>
          </a:xfrm>
          <a:custGeom>
            <a:avLst/>
            <a:gdLst>
              <a:gd name="connsiteX0" fmla="*/ 826034 w 1652068"/>
              <a:gd name="connsiteY0" fmla="*/ 0 h 1904998"/>
              <a:gd name="connsiteX1" fmla="*/ 1652068 w 1652068"/>
              <a:gd name="connsiteY1" fmla="*/ 474490 h 1904998"/>
              <a:gd name="connsiteX2" fmla="*/ 1652068 w 1652068"/>
              <a:gd name="connsiteY2" fmla="*/ 1430508 h 1904998"/>
              <a:gd name="connsiteX3" fmla="*/ 826034 w 1652068"/>
              <a:gd name="connsiteY3" fmla="*/ 1904998 h 1904998"/>
              <a:gd name="connsiteX4" fmla="*/ 0 w 1652068"/>
              <a:gd name="connsiteY4" fmla="*/ 1430508 h 1904998"/>
              <a:gd name="connsiteX5" fmla="*/ 0 w 1652068"/>
              <a:gd name="connsiteY5" fmla="*/ 474490 h 19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2068" h="1904998">
                <a:moveTo>
                  <a:pt x="826034" y="0"/>
                </a:moveTo>
                <a:lnTo>
                  <a:pt x="1652068" y="474490"/>
                </a:lnTo>
                <a:lnTo>
                  <a:pt x="1652068" y="1430508"/>
                </a:lnTo>
                <a:lnTo>
                  <a:pt x="826034" y="1904998"/>
                </a:lnTo>
                <a:lnTo>
                  <a:pt x="0" y="1430508"/>
                </a:lnTo>
                <a:lnTo>
                  <a:pt x="0" y="474490"/>
                </a:ln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03EEF7-1630-F966-8DCF-8E3A5D6CFA98}"/>
              </a:ext>
            </a:extLst>
          </p:cNvPr>
          <p:cNvPicPr>
            <a:picLocks noChangeAspect="1"/>
          </p:cNvPicPr>
          <p:nvPr/>
        </p:nvPicPr>
        <p:blipFill>
          <a:blip r:embed="rId2"/>
          <a:stretch>
            <a:fillRect/>
          </a:stretch>
        </p:blipFill>
        <p:spPr>
          <a:xfrm>
            <a:off x="1236723" y="1064649"/>
            <a:ext cx="9718554" cy="4728703"/>
          </a:xfrm>
          <a:prstGeom prst="rect">
            <a:avLst/>
          </a:prstGeom>
          <a:effectLst>
            <a:outerShdw blurRad="63500" sx="102000" sy="102000" algn="ctr" rotWithShape="0">
              <a:prstClr val="black">
                <a:alpha val="40000"/>
              </a:prstClr>
            </a:outerShdw>
          </a:effectLst>
        </p:spPr>
      </p:pic>
      <p:sp>
        <p:nvSpPr>
          <p:cNvPr id="3" name="Freeform 22">
            <a:extLst>
              <a:ext uri="{FF2B5EF4-FFF2-40B4-BE49-F238E27FC236}">
                <a16:creationId xmlns:a16="http://schemas.microsoft.com/office/drawing/2014/main" id="{47ADAA69-BB0F-38E9-5702-8F1B70936B3A}"/>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132418274"/>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E8B39-82FD-37C4-A531-2C4D9F7B986C}"/>
              </a:ext>
            </a:extLst>
          </p:cNvPr>
          <p:cNvSpPr>
            <a:spLocks noGrp="1"/>
          </p:cNvSpPr>
          <p:nvPr>
            <p:ph idx="1"/>
          </p:nvPr>
        </p:nvSpPr>
        <p:spPr>
          <a:xfrm>
            <a:off x="1086643" y="1402080"/>
            <a:ext cx="10018713" cy="4982423"/>
          </a:xfrm>
        </p:spPr>
        <p:txBody>
          <a:bodyPr>
            <a:noAutofit/>
          </a:bodyPr>
          <a:lstStyle/>
          <a:p>
            <a:pPr marL="514350" indent="-514350">
              <a:buFont typeface="+mj-lt"/>
              <a:buAutoNum type="arabicPeriod"/>
            </a:pPr>
            <a:r>
              <a:rPr lang="en-US" sz="2600" i="1" dirty="0" err="1">
                <a:latin typeface="+mj-lt"/>
              </a:rPr>
              <a:t>tmap</a:t>
            </a:r>
            <a:r>
              <a:rPr lang="en-US" sz="2600" i="1" dirty="0">
                <a:latin typeface="+mj-lt"/>
              </a:rPr>
              <a:t> </a:t>
            </a:r>
            <a:r>
              <a:rPr lang="en-US" sz="2600" dirty="0">
                <a:latin typeface="+mj-lt"/>
              </a:rPr>
              <a:t>offers a flexible, easy to use, and layer-based approach to crafting thematic maps (</a:t>
            </a:r>
            <a:r>
              <a:rPr lang="en-MY" sz="2600" b="0" i="0" dirty="0" err="1">
                <a:solidFill>
                  <a:srgbClr val="000000"/>
                </a:solidFill>
                <a:effectLst/>
                <a:latin typeface="+mj-lt"/>
              </a:rPr>
              <a:t>Martijn</a:t>
            </a:r>
            <a:r>
              <a:rPr lang="en-MY" sz="2600" b="0" i="0" dirty="0">
                <a:solidFill>
                  <a:srgbClr val="000000"/>
                </a:solidFill>
                <a:effectLst/>
                <a:latin typeface="+mj-lt"/>
              </a:rPr>
              <a:t> </a:t>
            </a:r>
            <a:r>
              <a:rPr lang="en-MY" sz="2600" b="0" i="0" dirty="0" err="1">
                <a:solidFill>
                  <a:srgbClr val="000000"/>
                </a:solidFill>
                <a:effectLst/>
                <a:latin typeface="+mj-lt"/>
              </a:rPr>
              <a:t>Tennekes</a:t>
            </a:r>
            <a:r>
              <a:rPr lang="en-MY" sz="2600" b="0" i="0" dirty="0">
                <a:solidFill>
                  <a:srgbClr val="000000"/>
                </a:solidFill>
                <a:effectLst/>
                <a:latin typeface="+mj-lt"/>
              </a:rPr>
              <a:t> 2008a)</a:t>
            </a:r>
            <a:endParaRPr lang="en-US" sz="2600" dirty="0">
              <a:latin typeface="+mj-lt"/>
            </a:endParaRPr>
          </a:p>
          <a:p>
            <a:pPr marL="514350" indent="-514350">
              <a:buFont typeface="+mj-lt"/>
              <a:buAutoNum type="arabicPeriod"/>
            </a:pPr>
            <a:r>
              <a:rPr lang="en-US" sz="2600" dirty="0">
                <a:latin typeface="+mj-lt"/>
              </a:rPr>
              <a:t>Provide R users with flexible way to make thematic maps, requiring a minimum amount of code</a:t>
            </a:r>
          </a:p>
          <a:p>
            <a:pPr marL="514350" indent="-514350">
              <a:buFont typeface="+mj-lt"/>
              <a:buAutoNum type="arabicPeriod"/>
            </a:pPr>
            <a:r>
              <a:rPr lang="en-US" sz="2600" dirty="0">
                <a:latin typeface="+mj-lt"/>
              </a:rPr>
              <a:t>The </a:t>
            </a:r>
            <a:r>
              <a:rPr lang="en-US" sz="2600" i="1" dirty="0" err="1">
                <a:latin typeface="+mj-lt"/>
              </a:rPr>
              <a:t>tmap</a:t>
            </a:r>
            <a:r>
              <a:rPr lang="en-US" sz="2600" dirty="0">
                <a:latin typeface="+mj-lt"/>
              </a:rPr>
              <a:t> package stands on the shoulders of the following R packages. </a:t>
            </a:r>
          </a:p>
          <a:p>
            <a:pPr lvl="1">
              <a:buFont typeface="Symbol" panose="05050102010706020507" pitchFamily="18" charset="2"/>
              <a:buChar char="-"/>
            </a:pPr>
            <a:r>
              <a:rPr lang="en-US" sz="2200" i="1" dirty="0">
                <a:latin typeface="+mj-lt"/>
              </a:rPr>
              <a:t>sf</a:t>
            </a:r>
            <a:r>
              <a:rPr lang="en-US" sz="2200" dirty="0">
                <a:latin typeface="+mj-lt"/>
              </a:rPr>
              <a:t> (</a:t>
            </a:r>
            <a:r>
              <a:rPr lang="en-US" sz="2200" dirty="0" err="1">
                <a:latin typeface="+mj-lt"/>
              </a:rPr>
              <a:t>Pebesma</a:t>
            </a:r>
            <a:r>
              <a:rPr lang="en-US" sz="2200" dirty="0">
                <a:latin typeface="+mj-lt"/>
              </a:rPr>
              <a:t> and </a:t>
            </a:r>
            <a:r>
              <a:rPr lang="en-US" sz="2200" dirty="0" err="1">
                <a:latin typeface="+mj-lt"/>
              </a:rPr>
              <a:t>Bivand</a:t>
            </a:r>
            <a:r>
              <a:rPr lang="en-US" sz="2200" dirty="0">
                <a:latin typeface="+mj-lt"/>
              </a:rPr>
              <a:t> 2005)</a:t>
            </a:r>
          </a:p>
          <a:p>
            <a:pPr lvl="1">
              <a:buFont typeface="Symbol" panose="05050102010706020507" pitchFamily="18" charset="2"/>
              <a:buChar char="-"/>
            </a:pPr>
            <a:r>
              <a:rPr lang="en-US" sz="2200" i="1" dirty="0">
                <a:latin typeface="+mj-lt"/>
              </a:rPr>
              <a:t>raster</a:t>
            </a:r>
            <a:r>
              <a:rPr lang="en-US" sz="2200" dirty="0">
                <a:latin typeface="+mj-lt"/>
              </a:rPr>
              <a:t> (</a:t>
            </a:r>
            <a:r>
              <a:rPr lang="en-US" sz="2200" dirty="0" err="1">
                <a:latin typeface="+mj-lt"/>
              </a:rPr>
              <a:t>Hijmans</a:t>
            </a:r>
            <a:r>
              <a:rPr lang="en-US" sz="2200" dirty="0">
                <a:latin typeface="+mj-lt"/>
              </a:rPr>
              <a:t> 2017)</a:t>
            </a:r>
          </a:p>
          <a:p>
            <a:pPr lvl="1">
              <a:buFont typeface="Symbol" panose="05050102010706020507" pitchFamily="18" charset="2"/>
              <a:buChar char="-"/>
            </a:pPr>
            <a:r>
              <a:rPr lang="en-US" sz="2200" i="1" dirty="0" err="1">
                <a:latin typeface="+mj-lt"/>
              </a:rPr>
              <a:t>rgdal</a:t>
            </a:r>
            <a:r>
              <a:rPr lang="en-US" sz="2200" dirty="0">
                <a:latin typeface="+mj-lt"/>
              </a:rPr>
              <a:t> (</a:t>
            </a:r>
            <a:r>
              <a:rPr lang="en-US" sz="2200" dirty="0" err="1">
                <a:latin typeface="+mj-lt"/>
              </a:rPr>
              <a:t>Bivand</a:t>
            </a:r>
            <a:r>
              <a:rPr lang="en-US" sz="2200" dirty="0">
                <a:latin typeface="+mj-lt"/>
              </a:rPr>
              <a:t>, </a:t>
            </a:r>
            <a:r>
              <a:rPr lang="en-US" sz="2200" dirty="0" err="1">
                <a:latin typeface="+mj-lt"/>
              </a:rPr>
              <a:t>Keitt</a:t>
            </a:r>
            <a:r>
              <a:rPr lang="en-US" sz="2200" dirty="0">
                <a:latin typeface="+mj-lt"/>
              </a:rPr>
              <a:t>, and </a:t>
            </a:r>
            <a:r>
              <a:rPr lang="en-US" sz="2200" dirty="0" err="1">
                <a:latin typeface="+mj-lt"/>
              </a:rPr>
              <a:t>Rowlingson</a:t>
            </a:r>
            <a:r>
              <a:rPr lang="en-US" sz="2200" dirty="0">
                <a:latin typeface="+mj-lt"/>
              </a:rPr>
              <a:t> 2017) </a:t>
            </a:r>
          </a:p>
          <a:p>
            <a:pPr lvl="1">
              <a:buFont typeface="Symbol" panose="05050102010706020507" pitchFamily="18" charset="2"/>
              <a:buChar char="-"/>
            </a:pPr>
            <a:r>
              <a:rPr lang="en-US" sz="2200" i="1" dirty="0" err="1">
                <a:latin typeface="+mj-lt"/>
              </a:rPr>
              <a:t>rgeos</a:t>
            </a:r>
            <a:r>
              <a:rPr lang="en-US" sz="2200" dirty="0">
                <a:latin typeface="+mj-lt"/>
              </a:rPr>
              <a:t> (</a:t>
            </a:r>
            <a:r>
              <a:rPr lang="en-US" sz="2200" dirty="0" err="1">
                <a:latin typeface="+mj-lt"/>
              </a:rPr>
              <a:t>Bivand</a:t>
            </a:r>
            <a:r>
              <a:rPr lang="en-US" sz="2200" dirty="0">
                <a:latin typeface="+mj-lt"/>
              </a:rPr>
              <a:t> and </a:t>
            </a:r>
            <a:r>
              <a:rPr lang="en-US" sz="2200" dirty="0" err="1">
                <a:latin typeface="+mj-lt"/>
              </a:rPr>
              <a:t>Rundel</a:t>
            </a:r>
            <a:r>
              <a:rPr lang="en-US" sz="2200" dirty="0">
                <a:latin typeface="+mj-lt"/>
              </a:rPr>
              <a:t> 2017</a:t>
            </a:r>
          </a:p>
          <a:p>
            <a:pPr lvl="1">
              <a:buFont typeface="Symbol" panose="05050102010706020507" pitchFamily="18" charset="2"/>
              <a:buChar char="-"/>
            </a:pPr>
            <a:r>
              <a:rPr lang="en-US" sz="2200" i="1" dirty="0" err="1">
                <a:latin typeface="+mj-lt"/>
              </a:rPr>
              <a:t>RColorBrewer</a:t>
            </a:r>
            <a:r>
              <a:rPr lang="en-US" sz="2200" dirty="0">
                <a:latin typeface="+mj-lt"/>
              </a:rPr>
              <a:t> (Neuwirth 2014): (R Core Team 2017)</a:t>
            </a:r>
          </a:p>
          <a:p>
            <a:pPr lvl="1">
              <a:buFont typeface="Symbol" panose="05050102010706020507" pitchFamily="18" charset="2"/>
              <a:buChar char="-"/>
            </a:pPr>
            <a:r>
              <a:rPr lang="en-MY" sz="2200" i="1" dirty="0">
                <a:latin typeface="+mj-lt"/>
              </a:rPr>
              <a:t>leaflet </a:t>
            </a:r>
            <a:r>
              <a:rPr lang="en-MY" sz="2200" dirty="0">
                <a:latin typeface="+mj-lt"/>
              </a:rPr>
              <a:t>(Cheng, </a:t>
            </a:r>
            <a:r>
              <a:rPr lang="en-MY" sz="2200" dirty="0" err="1">
                <a:latin typeface="+mj-lt"/>
              </a:rPr>
              <a:t>Karambelkar</a:t>
            </a:r>
            <a:r>
              <a:rPr lang="en-MY" sz="2200" dirty="0">
                <a:latin typeface="+mj-lt"/>
              </a:rPr>
              <a:t>, and Xie 2017)</a:t>
            </a:r>
          </a:p>
        </p:txBody>
      </p:sp>
      <p:pic>
        <p:nvPicPr>
          <p:cNvPr id="3074" name="Picture 2" descr="tmap | Rzine">
            <a:extLst>
              <a:ext uri="{FF2B5EF4-FFF2-40B4-BE49-F238E27FC236}">
                <a16:creationId xmlns:a16="http://schemas.microsoft.com/office/drawing/2014/main" id="{8D57AC70-466E-35D2-3748-F7F43B5EF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0883" y="3024739"/>
            <a:ext cx="2513355" cy="2907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14D727-B405-A11B-3E4E-2BAB99AA5DE1}"/>
              </a:ext>
            </a:extLst>
          </p:cNvPr>
          <p:cNvSpPr txBox="1"/>
          <p:nvPr/>
        </p:nvSpPr>
        <p:spPr>
          <a:xfrm>
            <a:off x="1414438" y="6388608"/>
            <a:ext cx="9363123" cy="400110"/>
          </a:xfrm>
          <a:prstGeom prst="rect">
            <a:avLst/>
          </a:prstGeom>
          <a:noFill/>
        </p:spPr>
        <p:txBody>
          <a:bodyPr wrap="square">
            <a:spAutoFit/>
          </a:bodyPr>
          <a:lstStyle/>
          <a:p>
            <a:pPr algn="l"/>
            <a:r>
              <a:rPr lang="en-MY" sz="2000" b="0" i="1" dirty="0" err="1">
                <a:effectLst/>
                <a:latin typeface="+mj-lt"/>
              </a:rPr>
              <a:t>Tennekes</a:t>
            </a:r>
            <a:r>
              <a:rPr lang="en-MY" sz="2000" b="0" i="1" dirty="0">
                <a:effectLst/>
                <a:latin typeface="+mj-lt"/>
              </a:rPr>
              <a:t>, M., 2018, </a:t>
            </a:r>
            <a:r>
              <a:rPr lang="en-MY" sz="2000" b="0" i="1" dirty="0" err="1">
                <a:effectLst/>
                <a:latin typeface="+mj-lt"/>
              </a:rPr>
              <a:t>tmap</a:t>
            </a:r>
            <a:r>
              <a:rPr lang="en-MY" sz="2000" b="0" i="1" dirty="0">
                <a:effectLst/>
                <a:latin typeface="+mj-lt"/>
              </a:rPr>
              <a:t>: Thematic Maps in R, Journal of Statistical Software, 84(6), 1-39, </a:t>
            </a:r>
          </a:p>
        </p:txBody>
      </p:sp>
      <p:sp>
        <p:nvSpPr>
          <p:cNvPr id="6" name="Freeform 22">
            <a:extLst>
              <a:ext uri="{FF2B5EF4-FFF2-40B4-BE49-F238E27FC236}">
                <a16:creationId xmlns:a16="http://schemas.microsoft.com/office/drawing/2014/main" id="{88CEDF68-D8AB-ABC7-F76E-590F5711D13E}"/>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8F226D6E-AE59-C36F-0E2E-2E2683B4A46D}"/>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dirty="0" err="1">
                <a:effectLst>
                  <a:outerShdw blurRad="38100" dist="38100" dir="2700000" algn="tl">
                    <a:srgbClr val="000000">
                      <a:alpha val="43137"/>
                    </a:srgbClr>
                  </a:outerShdw>
                </a:effectLst>
                <a:latin typeface="Berlin Sans FB" panose="020E0602020502020306" pitchFamily="34" charset="0"/>
              </a:rPr>
              <a:t>tmap</a:t>
            </a:r>
            <a:r>
              <a:rPr lang="en-US" sz="4000" dirty="0">
                <a:effectLst>
                  <a:outerShdw blurRad="38100" dist="38100" dir="2700000" algn="tl">
                    <a:srgbClr val="000000">
                      <a:alpha val="43137"/>
                    </a:srgbClr>
                  </a:outerShdw>
                </a:effectLst>
                <a:latin typeface="Berlin Sans FB" panose="020E0602020502020306" pitchFamily="34" charset="0"/>
              </a:rPr>
              <a:t> Package</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75540450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BA13F-B3A4-3CD7-F9CD-D28C305CE702}"/>
              </a:ext>
            </a:extLst>
          </p:cNvPr>
          <p:cNvPicPr>
            <a:picLocks noChangeAspect="1"/>
          </p:cNvPicPr>
          <p:nvPr/>
        </p:nvPicPr>
        <p:blipFill>
          <a:blip r:embed="rId2"/>
          <a:stretch>
            <a:fillRect/>
          </a:stretch>
        </p:blipFill>
        <p:spPr>
          <a:xfrm>
            <a:off x="1484311" y="2194432"/>
            <a:ext cx="7314677" cy="3864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reeform 22">
            <a:extLst>
              <a:ext uri="{FF2B5EF4-FFF2-40B4-BE49-F238E27FC236}">
                <a16:creationId xmlns:a16="http://schemas.microsoft.com/office/drawing/2014/main" id="{26909493-CA23-E9D5-1CE9-6C5584633C9D}"/>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7E13F7D8-E2BF-7130-C626-DB465681D98F}"/>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History</a:t>
            </a:r>
            <a:endParaRPr lang="en-MY" sz="4000" dirty="0">
              <a:effectLst>
                <a:outerShdw blurRad="38100" dist="38100" dir="2700000" algn="tl">
                  <a:srgbClr val="000000">
                    <a:alpha val="43137"/>
                  </a:srgbClr>
                </a:outerShdw>
              </a:effectLst>
              <a:latin typeface="Berlin Sans FB" panose="020E0602020502020306" pitchFamily="34" charset="0"/>
            </a:endParaRPr>
          </a:p>
        </p:txBody>
      </p:sp>
      <p:pic>
        <p:nvPicPr>
          <p:cNvPr id="2" name="Picture 2" descr="tmap | Rzine">
            <a:extLst>
              <a:ext uri="{FF2B5EF4-FFF2-40B4-BE49-F238E27FC236}">
                <a16:creationId xmlns:a16="http://schemas.microsoft.com/office/drawing/2014/main" id="{228490A7-21DE-8272-F5A3-64365FB27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0883" y="3024739"/>
            <a:ext cx="2513355" cy="290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13265"/>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3705C7-A673-4F2A-4A5B-0EC1E931A91E}"/>
              </a:ext>
            </a:extLst>
          </p:cNvPr>
          <p:cNvSpPr>
            <a:spLocks noGrp="1"/>
          </p:cNvSpPr>
          <p:nvPr>
            <p:ph idx="1"/>
          </p:nvPr>
        </p:nvSpPr>
        <p:spPr>
          <a:xfrm>
            <a:off x="394636" y="1698571"/>
            <a:ext cx="9020707" cy="5159429"/>
          </a:xfrm>
        </p:spPr>
        <p:txBody>
          <a:bodyPr>
            <a:normAutofit/>
          </a:bodyPr>
          <a:lstStyle/>
          <a:p>
            <a:pPr marL="514350" indent="-514350">
              <a:buFont typeface="+mj-lt"/>
              <a:buAutoNum type="arabicPeriod"/>
            </a:pPr>
            <a:r>
              <a:rPr lang="en-US" dirty="0">
                <a:latin typeface="+mj-lt"/>
              </a:rPr>
              <a:t>The </a:t>
            </a:r>
            <a:r>
              <a:rPr lang="en-US" i="1" dirty="0" err="1">
                <a:latin typeface="+mj-lt"/>
              </a:rPr>
              <a:t>tmap</a:t>
            </a:r>
            <a:r>
              <a:rPr lang="en-US" dirty="0">
                <a:latin typeface="+mj-lt"/>
              </a:rPr>
              <a:t> package contains two drawing modes: plot and view</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The output of the "plot" mode can be saved with the function </a:t>
            </a:r>
            <a:r>
              <a:rPr lang="en-US" dirty="0" err="1">
                <a:latin typeface="+mj-lt"/>
              </a:rPr>
              <a:t>save_tmap</a:t>
            </a:r>
            <a:r>
              <a:rPr lang="en-US" dirty="0">
                <a:latin typeface="+mj-lt"/>
              </a:rPr>
              <a:t> to static formats, such as JPG, PNG, SVG, and PDF</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In the interactive viewing mode, Within RStudio, these are shown in its viewer pane, and otherwise, in a web browser. Users are able to zoom, pan, and click on the spatial units.</a:t>
            </a:r>
            <a:endParaRPr lang="en-MY" dirty="0">
              <a:latin typeface="+mj-lt"/>
            </a:endParaRPr>
          </a:p>
        </p:txBody>
      </p:sp>
      <p:sp>
        <p:nvSpPr>
          <p:cNvPr id="6" name="Freeform 22">
            <a:extLst>
              <a:ext uri="{FF2B5EF4-FFF2-40B4-BE49-F238E27FC236}">
                <a16:creationId xmlns:a16="http://schemas.microsoft.com/office/drawing/2014/main" id="{E04F3E49-5966-3556-6202-910EBD65E45B}"/>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FAF93150-E70A-E851-CC84-3915ECBDD78E}"/>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Plotting and Interactive Viewing</a:t>
            </a:r>
            <a:endParaRPr lang="en-MY" sz="4000" dirty="0">
              <a:effectLst>
                <a:outerShdw blurRad="38100" dist="38100" dir="2700000" algn="tl">
                  <a:srgbClr val="000000">
                    <a:alpha val="43137"/>
                  </a:srgbClr>
                </a:outerShdw>
              </a:effectLst>
              <a:latin typeface="Berlin Sans FB" panose="020E0602020502020306" pitchFamily="34" charset="0"/>
            </a:endParaRPr>
          </a:p>
        </p:txBody>
      </p:sp>
      <p:pic>
        <p:nvPicPr>
          <p:cNvPr id="2" name="Picture 2" descr="tmap | Rzine">
            <a:extLst>
              <a:ext uri="{FF2B5EF4-FFF2-40B4-BE49-F238E27FC236}">
                <a16:creationId xmlns:a16="http://schemas.microsoft.com/office/drawing/2014/main" id="{57203B26-A702-8CB5-2F1F-E16EFDA3E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0883" y="3024739"/>
            <a:ext cx="2513355" cy="290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14696"/>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CA81D4-D0D5-C794-C7D2-6C24C944388B}"/>
              </a:ext>
            </a:extLst>
          </p:cNvPr>
          <p:cNvPicPr>
            <a:picLocks noGrp="1" noChangeAspect="1"/>
          </p:cNvPicPr>
          <p:nvPr>
            <p:ph idx="1"/>
          </p:nvPr>
        </p:nvPicPr>
        <p:blipFill>
          <a:blip r:embed="rId3"/>
          <a:stretch>
            <a:fillRect/>
          </a:stretch>
        </p:blipFill>
        <p:spPr>
          <a:xfrm>
            <a:off x="2438400" y="1197864"/>
            <a:ext cx="7729728" cy="5105400"/>
          </a:xfrm>
          <a:effectLst>
            <a:outerShdw blurRad="63500" sx="102000" sy="102000" algn="ctr" rotWithShape="0">
              <a:prstClr val="black">
                <a:alpha val="40000"/>
              </a:prstClr>
            </a:outerShdw>
          </a:effectLst>
        </p:spPr>
      </p:pic>
      <p:sp>
        <p:nvSpPr>
          <p:cNvPr id="4" name="Freeform 22">
            <a:extLst>
              <a:ext uri="{FF2B5EF4-FFF2-40B4-BE49-F238E27FC236}">
                <a16:creationId xmlns:a16="http://schemas.microsoft.com/office/drawing/2014/main" id="{1B5897EE-731A-5F4F-1740-C4E1DB04D6C0}"/>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9620ADE5-8759-8B97-08E7-C00841EB63EE}"/>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Aesthetics in </a:t>
            </a:r>
            <a:r>
              <a:rPr lang="en-US" sz="4000" i="1" dirty="0" err="1">
                <a:effectLst>
                  <a:outerShdw blurRad="38100" dist="38100" dir="2700000" algn="tl">
                    <a:srgbClr val="000000">
                      <a:alpha val="43137"/>
                    </a:srgbClr>
                  </a:outerShdw>
                </a:effectLst>
                <a:latin typeface="Berlin Sans FB" panose="020E0602020502020306" pitchFamily="34" charset="0"/>
              </a:rPr>
              <a:t>tmap</a:t>
            </a:r>
            <a:r>
              <a:rPr lang="en-US" sz="4000" dirty="0">
                <a:effectLst>
                  <a:outerShdw blurRad="38100" dist="38100" dir="2700000" algn="tl">
                    <a:srgbClr val="000000">
                      <a:alpha val="43137"/>
                    </a:srgbClr>
                  </a:outerShdw>
                </a:effectLst>
                <a:latin typeface="Berlin Sans FB" panose="020E0602020502020306" pitchFamily="34" charset="0"/>
              </a:rPr>
              <a:t> Package</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1925212467"/>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FB8580-4C1C-F0E9-6802-5E78906BB488}"/>
              </a:ext>
            </a:extLst>
          </p:cNvPr>
          <p:cNvPicPr>
            <a:picLocks noGrp="1" noChangeAspect="1"/>
          </p:cNvPicPr>
          <p:nvPr>
            <p:ph idx="1"/>
          </p:nvPr>
        </p:nvPicPr>
        <p:blipFill>
          <a:blip r:embed="rId3"/>
          <a:stretch>
            <a:fillRect/>
          </a:stretch>
        </p:blipFill>
        <p:spPr>
          <a:xfrm>
            <a:off x="3011635" y="1690046"/>
            <a:ext cx="6729562" cy="2613730"/>
          </a:xfrm>
          <a:effectLst>
            <a:outerShdw blurRad="63500" sx="102000" sy="102000" algn="ctr" rotWithShape="0">
              <a:prstClr val="black">
                <a:alpha val="40000"/>
              </a:prstClr>
            </a:outerShdw>
          </a:effectLst>
        </p:spPr>
      </p:pic>
      <p:sp>
        <p:nvSpPr>
          <p:cNvPr id="4" name="Freeform 22">
            <a:extLst>
              <a:ext uri="{FF2B5EF4-FFF2-40B4-BE49-F238E27FC236}">
                <a16:creationId xmlns:a16="http://schemas.microsoft.com/office/drawing/2014/main" id="{5D10274C-9A92-36BE-9727-9A518FA98057}"/>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EDAF2151-8AC3-CDCE-06C4-1794354C8F4F}"/>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Faceting the Map into Variables</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544197538"/>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34A30C-C7A5-BB60-FED6-C71E5FED8487}"/>
              </a:ext>
            </a:extLst>
          </p:cNvPr>
          <p:cNvPicPr>
            <a:picLocks noChangeAspect="1"/>
          </p:cNvPicPr>
          <p:nvPr/>
        </p:nvPicPr>
        <p:blipFill>
          <a:blip r:embed="rId2"/>
          <a:stretch>
            <a:fillRect/>
          </a:stretch>
        </p:blipFill>
        <p:spPr>
          <a:xfrm>
            <a:off x="1639991" y="1828802"/>
            <a:ext cx="8912019" cy="3697356"/>
          </a:xfrm>
          <a:prstGeom prst="rect">
            <a:avLst/>
          </a:prstGeom>
          <a:ln w="38100" cap="sq">
            <a:solidFill>
              <a:srgbClr val="000000"/>
            </a:solidFill>
            <a:prstDash val="solid"/>
            <a:miter lim="800000"/>
          </a:ln>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E65799F9-6C77-1678-AAF8-6DB4BA961E2B}"/>
              </a:ext>
            </a:extLst>
          </p:cNvPr>
          <p:cNvSpPr txBox="1"/>
          <p:nvPr/>
        </p:nvSpPr>
        <p:spPr>
          <a:xfrm>
            <a:off x="1414438" y="5772591"/>
            <a:ext cx="9363123" cy="400110"/>
          </a:xfrm>
          <a:prstGeom prst="rect">
            <a:avLst/>
          </a:prstGeom>
          <a:noFill/>
        </p:spPr>
        <p:txBody>
          <a:bodyPr wrap="square">
            <a:spAutoFit/>
          </a:bodyPr>
          <a:lstStyle/>
          <a:p>
            <a:pPr algn="l"/>
            <a:r>
              <a:rPr lang="en-MY" sz="2000" b="0" i="1" dirty="0" err="1">
                <a:effectLst/>
                <a:latin typeface="+mj-lt"/>
              </a:rPr>
              <a:t>Tennekes</a:t>
            </a:r>
            <a:r>
              <a:rPr lang="en-MY" sz="2000" b="0" i="1" dirty="0">
                <a:effectLst/>
                <a:latin typeface="+mj-lt"/>
              </a:rPr>
              <a:t>, M., 2018, </a:t>
            </a:r>
            <a:r>
              <a:rPr lang="en-MY" sz="2000" b="0" i="1" dirty="0" err="1">
                <a:effectLst/>
                <a:latin typeface="+mj-lt"/>
              </a:rPr>
              <a:t>tmap</a:t>
            </a:r>
            <a:r>
              <a:rPr lang="en-MY" sz="2000" b="0" i="1" dirty="0">
                <a:effectLst/>
                <a:latin typeface="+mj-lt"/>
              </a:rPr>
              <a:t>: Thematic Maps in R, Journal of Statistical Software, 84(6), 1-39, </a:t>
            </a:r>
          </a:p>
        </p:txBody>
      </p:sp>
      <p:sp>
        <p:nvSpPr>
          <p:cNvPr id="4" name="Freeform 22">
            <a:extLst>
              <a:ext uri="{FF2B5EF4-FFF2-40B4-BE49-F238E27FC236}">
                <a16:creationId xmlns:a16="http://schemas.microsoft.com/office/drawing/2014/main" id="{BE2261D4-1C19-6F33-12B3-66B488FB76A7}"/>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695B22AE-B42B-2682-71E8-2D2ACE4269C8}"/>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Attributes</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462464006"/>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3CBDD-DF2C-A8FA-76A0-F3E10C876556}"/>
              </a:ext>
            </a:extLst>
          </p:cNvPr>
          <p:cNvSpPr>
            <a:spLocks noGrp="1"/>
          </p:cNvSpPr>
          <p:nvPr>
            <p:ph idx="1"/>
          </p:nvPr>
        </p:nvSpPr>
        <p:spPr>
          <a:xfrm>
            <a:off x="475235" y="1975105"/>
            <a:ext cx="5057222" cy="2292096"/>
          </a:xfrm>
        </p:spPr>
        <p:txBody>
          <a:bodyPr>
            <a:normAutofit/>
          </a:bodyPr>
          <a:lstStyle/>
          <a:p>
            <a:pPr marL="0" indent="0">
              <a:buNone/>
            </a:pPr>
            <a:r>
              <a:rPr lang="en-US" dirty="0">
                <a:latin typeface="+mj-lt"/>
              </a:rPr>
              <a:t>Using </a:t>
            </a:r>
            <a:r>
              <a:rPr lang="en-US" dirty="0" err="1">
                <a:latin typeface="+mj-lt"/>
              </a:rPr>
              <a:t>tmap_arrange</a:t>
            </a:r>
            <a:r>
              <a:rPr lang="en-US" dirty="0">
                <a:latin typeface="+mj-lt"/>
              </a:rPr>
              <a:t> function</a:t>
            </a:r>
          </a:p>
          <a:p>
            <a:pPr marL="0" indent="0">
              <a:buNone/>
            </a:pPr>
            <a:r>
              <a:rPr lang="en-US" dirty="0" err="1">
                <a:latin typeface="+mj-lt"/>
              </a:rPr>
              <a:t>Eg</a:t>
            </a:r>
            <a:r>
              <a:rPr lang="en-US" dirty="0">
                <a:latin typeface="+mj-lt"/>
              </a:rPr>
              <a:t> : </a:t>
            </a:r>
          </a:p>
          <a:p>
            <a:pPr marL="0" indent="0">
              <a:buNone/>
            </a:pPr>
            <a:endParaRPr lang="en-US" dirty="0">
              <a:latin typeface="+mj-lt"/>
            </a:endParaRPr>
          </a:p>
          <a:p>
            <a:pPr marL="0" indent="0">
              <a:buNone/>
            </a:pPr>
            <a:endParaRPr lang="en-MY" dirty="0">
              <a:latin typeface="+mj-lt"/>
            </a:endParaRPr>
          </a:p>
        </p:txBody>
      </p:sp>
      <p:pic>
        <p:nvPicPr>
          <p:cNvPr id="5" name="Picture 4">
            <a:extLst>
              <a:ext uri="{FF2B5EF4-FFF2-40B4-BE49-F238E27FC236}">
                <a16:creationId xmlns:a16="http://schemas.microsoft.com/office/drawing/2014/main" id="{6245B49C-2D87-AB66-E4FC-447C990E270A}"/>
              </a:ext>
            </a:extLst>
          </p:cNvPr>
          <p:cNvPicPr>
            <a:picLocks noChangeAspect="1"/>
          </p:cNvPicPr>
          <p:nvPr/>
        </p:nvPicPr>
        <p:blipFill>
          <a:blip r:embed="rId3"/>
          <a:stretch>
            <a:fillRect/>
          </a:stretch>
        </p:blipFill>
        <p:spPr>
          <a:xfrm>
            <a:off x="5864098" y="1973196"/>
            <a:ext cx="5852667" cy="3425951"/>
          </a:xfrm>
          <a:prstGeom prst="rect">
            <a:avLst/>
          </a:prstGeom>
          <a:ln>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0A2F403D-25C8-23FD-846F-ACFD5B281CC9}"/>
              </a:ext>
            </a:extLst>
          </p:cNvPr>
          <p:cNvPicPr>
            <a:picLocks noChangeAspect="1"/>
          </p:cNvPicPr>
          <p:nvPr/>
        </p:nvPicPr>
        <p:blipFill>
          <a:blip r:embed="rId4"/>
          <a:stretch>
            <a:fillRect/>
          </a:stretch>
        </p:blipFill>
        <p:spPr>
          <a:xfrm>
            <a:off x="1414438" y="2580640"/>
            <a:ext cx="3817951" cy="1286149"/>
          </a:xfrm>
          <a:prstGeom prst="rect">
            <a:avLst/>
          </a:prstGeom>
          <a:ln>
            <a:no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ABDFA0D4-B124-A69E-48F4-4E821E1A7A61}"/>
              </a:ext>
            </a:extLst>
          </p:cNvPr>
          <p:cNvSpPr txBox="1"/>
          <p:nvPr/>
        </p:nvSpPr>
        <p:spPr>
          <a:xfrm>
            <a:off x="1414438" y="6330278"/>
            <a:ext cx="9363123" cy="400110"/>
          </a:xfrm>
          <a:prstGeom prst="rect">
            <a:avLst/>
          </a:prstGeom>
          <a:noFill/>
        </p:spPr>
        <p:txBody>
          <a:bodyPr wrap="square">
            <a:spAutoFit/>
          </a:bodyPr>
          <a:lstStyle/>
          <a:p>
            <a:pPr algn="l"/>
            <a:r>
              <a:rPr lang="en-MY" sz="2000" b="0" i="1" dirty="0" err="1">
                <a:effectLst/>
                <a:latin typeface="+mj-lt"/>
              </a:rPr>
              <a:t>Tennekes</a:t>
            </a:r>
            <a:r>
              <a:rPr lang="en-MY" sz="2000" b="0" i="1" dirty="0">
                <a:effectLst/>
                <a:latin typeface="+mj-lt"/>
              </a:rPr>
              <a:t>, M., 2018, </a:t>
            </a:r>
            <a:r>
              <a:rPr lang="en-MY" sz="2000" b="0" i="1" dirty="0" err="1">
                <a:effectLst/>
                <a:latin typeface="+mj-lt"/>
              </a:rPr>
              <a:t>tmap</a:t>
            </a:r>
            <a:r>
              <a:rPr lang="en-MY" sz="2000" b="0" i="1" dirty="0">
                <a:effectLst/>
                <a:latin typeface="+mj-lt"/>
              </a:rPr>
              <a:t>: Thematic Maps in R, Journal of Statistical Software, 84(6), 1-39, </a:t>
            </a:r>
          </a:p>
        </p:txBody>
      </p:sp>
      <p:sp>
        <p:nvSpPr>
          <p:cNvPr id="8" name="Freeform 22">
            <a:extLst>
              <a:ext uri="{FF2B5EF4-FFF2-40B4-BE49-F238E27FC236}">
                <a16:creationId xmlns:a16="http://schemas.microsoft.com/office/drawing/2014/main" id="{DF6348A7-F263-0D4B-602B-5AA1B4187760}"/>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5"/>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9" name="Title 1">
            <a:extLst>
              <a:ext uri="{FF2B5EF4-FFF2-40B4-BE49-F238E27FC236}">
                <a16:creationId xmlns:a16="http://schemas.microsoft.com/office/drawing/2014/main" id="{C375EF13-7686-6645-7AC5-2C6368BE4ED7}"/>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Grid Layout</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694200357"/>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14:presetBounceEnd="50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0000">
                                          <p:cBhvr additive="base">
                                            <p:cTn id="13"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B622FE-C720-95A3-61A0-F4085C2306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3948" y="341376"/>
            <a:ext cx="3124200" cy="2791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79968E2-2D83-D440-F64B-6C0F60D71F72}"/>
              </a:ext>
            </a:extLst>
          </p:cNvPr>
          <p:cNvPicPr>
            <a:picLocks noChangeAspect="1"/>
          </p:cNvPicPr>
          <p:nvPr/>
        </p:nvPicPr>
        <p:blipFill>
          <a:blip r:embed="rId3"/>
          <a:stretch>
            <a:fillRect/>
          </a:stretch>
        </p:blipFill>
        <p:spPr>
          <a:xfrm>
            <a:off x="1791024" y="341376"/>
            <a:ext cx="2794368" cy="2791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53B168DC-D9F0-A575-9984-7A9D8133F7F8}"/>
              </a:ext>
            </a:extLst>
          </p:cNvPr>
          <p:cNvSpPr/>
          <p:nvPr/>
        </p:nvSpPr>
        <p:spPr>
          <a:xfrm>
            <a:off x="707136" y="3429000"/>
            <a:ext cx="4962144" cy="3191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nard MT Condensed" panose="02050806060905020404" pitchFamily="18" charset="0"/>
              </a:rPr>
              <a:t>MBBS (Manipal University)</a:t>
            </a:r>
            <a:br>
              <a:rPr lang="en-US" sz="2000" dirty="0">
                <a:solidFill>
                  <a:schemeClr val="tx1"/>
                </a:solidFill>
                <a:latin typeface="Bernard MT Condensed" panose="02050806060905020404" pitchFamily="18" charset="0"/>
              </a:rPr>
            </a:br>
            <a:r>
              <a:rPr lang="en-US" sz="2000" dirty="0">
                <a:solidFill>
                  <a:schemeClr val="tx1"/>
                </a:solidFill>
                <a:latin typeface="Bernard MT Condensed" panose="02050806060905020404" pitchFamily="18" charset="0"/>
              </a:rPr>
              <a:t>MPH (USM)</a:t>
            </a:r>
          </a:p>
          <a:p>
            <a:pPr algn="ctr"/>
            <a:r>
              <a:rPr lang="en-US" sz="2000" dirty="0">
                <a:solidFill>
                  <a:schemeClr val="tx1"/>
                </a:solidFill>
                <a:latin typeface="Bernard MT Condensed" panose="02050806060905020404" pitchFamily="18" charset="0"/>
              </a:rPr>
              <a:t>Candidate of DrPH at USM</a:t>
            </a:r>
          </a:p>
          <a:p>
            <a:pPr algn="ctr"/>
            <a:endParaRPr lang="en-US" b="1" dirty="0">
              <a:solidFill>
                <a:schemeClr val="tx1"/>
              </a:solidFill>
            </a:endParaRPr>
          </a:p>
          <a:p>
            <a:r>
              <a:rPr lang="en-US" sz="2000" b="1" dirty="0">
                <a:solidFill>
                  <a:schemeClr val="tx1"/>
                </a:solidFill>
                <a:latin typeface="+mj-lt"/>
              </a:rPr>
              <a:t>Experiences</a:t>
            </a:r>
            <a:r>
              <a:rPr lang="en-US" sz="2000" dirty="0">
                <a:solidFill>
                  <a:schemeClr val="tx1"/>
                </a:solidFill>
                <a:latin typeface="+mj-lt"/>
              </a:rPr>
              <a:t>:</a:t>
            </a:r>
          </a:p>
          <a:p>
            <a:r>
              <a:rPr lang="en-US" sz="2000" dirty="0">
                <a:solidFill>
                  <a:schemeClr val="tx1"/>
                </a:solidFill>
                <a:latin typeface="+mj-lt"/>
              </a:rPr>
              <a:t>Spatial analysis using various software including R for communicable diseases prevention and research project</a:t>
            </a:r>
          </a:p>
          <a:p>
            <a:pPr algn="ctr"/>
            <a:endParaRPr lang="en-MY" dirty="0">
              <a:solidFill>
                <a:schemeClr val="tx1"/>
              </a:solidFill>
            </a:endParaRPr>
          </a:p>
        </p:txBody>
      </p:sp>
      <p:sp>
        <p:nvSpPr>
          <p:cNvPr id="2" name="Rectangle 1">
            <a:extLst>
              <a:ext uri="{FF2B5EF4-FFF2-40B4-BE49-F238E27FC236}">
                <a16:creationId xmlns:a16="http://schemas.microsoft.com/office/drawing/2014/main" id="{CB79F2E2-F949-D5CA-DFD4-B6A28A1CC562}"/>
              </a:ext>
            </a:extLst>
          </p:cNvPr>
          <p:cNvSpPr/>
          <p:nvPr/>
        </p:nvSpPr>
        <p:spPr>
          <a:xfrm>
            <a:off x="6284976" y="3429000"/>
            <a:ext cx="4962144" cy="3191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nard MT Condensed" panose="02050806060905020404" pitchFamily="18" charset="0"/>
              </a:rPr>
              <a:t>Malaysia Disease Modelling Expert Group</a:t>
            </a:r>
          </a:p>
          <a:p>
            <a:pPr marL="285750" indent="-285750">
              <a:buFont typeface="Symbol" panose="05050102010706020507" pitchFamily="18" charset="2"/>
              <a:buChar char="-"/>
            </a:pPr>
            <a:endParaRPr lang="en-US" sz="2000" dirty="0">
              <a:solidFill>
                <a:schemeClr val="tx1"/>
              </a:solidFill>
              <a:latin typeface="+mj-lt"/>
            </a:endParaRPr>
          </a:p>
          <a:p>
            <a:pPr marL="285750" indent="-285750">
              <a:buFont typeface="Symbol" panose="05050102010706020507" pitchFamily="18" charset="2"/>
              <a:buChar char="-"/>
            </a:pPr>
            <a:endParaRPr lang="en-US" sz="2000" dirty="0">
              <a:solidFill>
                <a:schemeClr val="tx1"/>
              </a:solidFill>
              <a:latin typeface="+mj-lt"/>
            </a:endParaRPr>
          </a:p>
          <a:p>
            <a:pPr marL="285750" indent="-285750">
              <a:buFont typeface="Symbol" panose="05050102010706020507" pitchFamily="18" charset="2"/>
              <a:buChar char="-"/>
            </a:pPr>
            <a:r>
              <a:rPr lang="en-US" sz="2000" dirty="0">
                <a:solidFill>
                  <a:schemeClr val="tx1"/>
                </a:solidFill>
                <a:latin typeface="+mj-lt"/>
              </a:rPr>
              <a:t>Base in USM (Health Campus)</a:t>
            </a:r>
          </a:p>
          <a:p>
            <a:pPr marL="285750" indent="-285750">
              <a:buFont typeface="Symbol" panose="05050102010706020507" pitchFamily="18" charset="2"/>
              <a:buChar char="-"/>
            </a:pPr>
            <a:r>
              <a:rPr lang="en-US" sz="2000" dirty="0">
                <a:solidFill>
                  <a:schemeClr val="tx1"/>
                </a:solidFill>
                <a:latin typeface="+mj-lt"/>
              </a:rPr>
              <a:t>Consist of expertise from various area in medical sciences that are interested in conducting research related to disease modelling. </a:t>
            </a:r>
          </a:p>
          <a:p>
            <a:pPr algn="ctr"/>
            <a:endParaRPr lang="en-MY" dirty="0">
              <a:solidFill>
                <a:schemeClr val="tx1"/>
              </a:solidFill>
            </a:endParaRPr>
          </a:p>
        </p:txBody>
      </p:sp>
      <p:sp>
        <p:nvSpPr>
          <p:cNvPr id="4" name="Freeform 22">
            <a:extLst>
              <a:ext uri="{FF2B5EF4-FFF2-40B4-BE49-F238E27FC236}">
                <a16:creationId xmlns:a16="http://schemas.microsoft.com/office/drawing/2014/main" id="{FD6B9130-CB43-9642-4D63-3BB229DD4D24}"/>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32492891"/>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1" fill="hold" nodeType="withEffect" p14:presetBounceEnd="33333">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33333">
                                          <p:cBhvr additive="base">
                                            <p:cTn id="12" dur="750" fill="hold"/>
                                            <p:tgtEl>
                                              <p:spTgt spid="11"/>
                                            </p:tgtEl>
                                            <p:attrNameLst>
                                              <p:attrName>ppt_x</p:attrName>
                                            </p:attrNameLst>
                                          </p:cBhvr>
                                          <p:tavLst>
                                            <p:tav tm="0">
                                              <p:val>
                                                <p:strVal val="#ppt_x"/>
                                              </p:val>
                                            </p:tav>
                                            <p:tav tm="100000">
                                              <p:val>
                                                <p:strVal val="#ppt_x"/>
                                              </p:val>
                                            </p:tav>
                                          </p:tavLst>
                                        </p:anim>
                                        <p:anim calcmode="lin" valueType="num" p14:bounceEnd="33333">
                                          <p:cBhvr additive="base">
                                            <p:cTn id="13" dur="750" fill="hold"/>
                                            <p:tgtEl>
                                              <p:spTgt spid="11"/>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14:presetBounceEnd="33333">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14:bounceEnd="33333">
                                          <p:cBhvr additive="base">
                                            <p:cTn id="16" dur="750" fill="hold"/>
                                            <p:tgtEl>
                                              <p:spTgt spid="7"/>
                                            </p:tgtEl>
                                            <p:attrNameLst>
                                              <p:attrName>ppt_x</p:attrName>
                                            </p:attrNameLst>
                                          </p:cBhvr>
                                          <p:tavLst>
                                            <p:tav tm="0">
                                              <p:val>
                                                <p:strVal val="#ppt_x"/>
                                              </p:val>
                                            </p:tav>
                                            <p:tav tm="100000">
                                              <p:val>
                                                <p:strVal val="#ppt_x"/>
                                              </p:val>
                                            </p:tav>
                                          </p:tavLst>
                                        </p:anim>
                                        <p:anim calcmode="lin" valueType="num" p14:bounceEnd="33333">
                                          <p:cBhvr additive="base">
                                            <p:cTn id="17" dur="75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75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ppt_x"/>
                                              </p:val>
                                            </p:tav>
                                            <p:tav tm="100000">
                                              <p:val>
                                                <p:strVal val="#ppt_x"/>
                                              </p:val>
                                            </p:tav>
                                          </p:tavLst>
                                        </p:anim>
                                        <p:anim calcmode="lin" valueType="num">
                                          <p:cBhvr additive="base">
                                            <p:cTn id="13" dur="750" fill="hold"/>
                                            <p:tgtEl>
                                              <p:spTgt spid="11"/>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ppt_x"/>
                                              </p:val>
                                            </p:tav>
                                            <p:tav tm="100000">
                                              <p:val>
                                                <p:strVal val="#ppt_x"/>
                                              </p:val>
                                            </p:tav>
                                          </p:tavLst>
                                        </p:anim>
                                        <p:anim calcmode="lin" valueType="num">
                                          <p:cBhvr additive="base">
                                            <p:cTn id="17" dur="75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75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4"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F3C65-4BEC-4A30-B158-7868B7E81F47}"/>
              </a:ext>
            </a:extLst>
          </p:cNvPr>
          <p:cNvSpPr>
            <a:spLocks noGrp="1"/>
          </p:cNvSpPr>
          <p:nvPr>
            <p:ph idx="1"/>
          </p:nvPr>
        </p:nvSpPr>
        <p:spPr>
          <a:xfrm>
            <a:off x="0" y="5996687"/>
            <a:ext cx="12192000" cy="577368"/>
          </a:xfrm>
        </p:spPr>
        <p:txBody>
          <a:bodyPr>
            <a:normAutofit/>
          </a:bodyPr>
          <a:lstStyle/>
          <a:p>
            <a:pPr marL="0" indent="0" algn="ctr">
              <a:buNone/>
            </a:pPr>
            <a:r>
              <a:rPr lang="en-MY" i="1" dirty="0">
                <a:latin typeface="+mj-lt"/>
              </a:rPr>
              <a:t>https://github.com/afiqamsyar90/Rconf_DiseaseMapping</a:t>
            </a:r>
          </a:p>
        </p:txBody>
      </p:sp>
      <p:pic>
        <p:nvPicPr>
          <p:cNvPr id="7" name="Picture 6">
            <a:extLst>
              <a:ext uri="{FF2B5EF4-FFF2-40B4-BE49-F238E27FC236}">
                <a16:creationId xmlns:a16="http://schemas.microsoft.com/office/drawing/2014/main" id="{E4162E0A-2440-9C2E-782E-8A9A84F45296}"/>
              </a:ext>
            </a:extLst>
          </p:cNvPr>
          <p:cNvPicPr>
            <a:picLocks noChangeAspect="1"/>
          </p:cNvPicPr>
          <p:nvPr/>
        </p:nvPicPr>
        <p:blipFill>
          <a:blip r:embed="rId2"/>
          <a:stretch>
            <a:fillRect/>
          </a:stretch>
        </p:blipFill>
        <p:spPr>
          <a:xfrm>
            <a:off x="3659981" y="992981"/>
            <a:ext cx="4872038" cy="4872038"/>
          </a:xfrm>
          <a:prstGeom prst="rect">
            <a:avLst/>
          </a:prstGeom>
          <a:effectLst>
            <a:outerShdw blurRad="63500" sx="102000" sy="102000" algn="ctr" rotWithShape="0">
              <a:prstClr val="black">
                <a:alpha val="40000"/>
              </a:prstClr>
            </a:outerShdw>
          </a:effectLst>
        </p:spPr>
      </p:pic>
      <p:sp>
        <p:nvSpPr>
          <p:cNvPr id="5" name="Freeform 22">
            <a:extLst>
              <a:ext uri="{FF2B5EF4-FFF2-40B4-BE49-F238E27FC236}">
                <a16:creationId xmlns:a16="http://schemas.microsoft.com/office/drawing/2014/main" id="{1F36C558-9CE8-9471-C9A2-AE04B98D2BD1}"/>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C02EF56C-0844-48BA-9CBE-02B8444B9718}"/>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Demonstration</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296747247"/>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918684" y="859629"/>
            <a:ext cx="3575369" cy="594359"/>
          </a:xfrm>
        </p:spPr>
        <p:txBody>
          <a:bodyPr>
            <a:normAutofit/>
          </a:bodyPr>
          <a:lstStyle/>
          <a:p>
            <a:r>
              <a:rPr lang="en-US" sz="3600" b="1" dirty="0"/>
              <a:t>Load Packages</a:t>
            </a:r>
            <a:endParaRPr lang="en-MY" sz="3600" b="1" dirty="0"/>
          </a:p>
        </p:txBody>
      </p:sp>
      <p:pic>
        <p:nvPicPr>
          <p:cNvPr id="9" name="Content Placeholder 8">
            <a:extLst>
              <a:ext uri="{FF2B5EF4-FFF2-40B4-BE49-F238E27FC236}">
                <a16:creationId xmlns:a16="http://schemas.microsoft.com/office/drawing/2014/main" id="{146BB0C0-9D82-B7C3-1CDC-53E7E9014280}"/>
              </a:ext>
            </a:extLst>
          </p:cNvPr>
          <p:cNvPicPr>
            <a:picLocks noGrp="1" noChangeAspect="1"/>
          </p:cNvPicPr>
          <p:nvPr>
            <p:ph idx="1"/>
          </p:nvPr>
        </p:nvPicPr>
        <p:blipFill>
          <a:blip r:embed="rId2"/>
          <a:stretch>
            <a:fillRect/>
          </a:stretch>
        </p:blipFill>
        <p:spPr>
          <a:xfrm>
            <a:off x="1918684" y="1453988"/>
            <a:ext cx="8354633" cy="1520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itle 5">
            <a:extLst>
              <a:ext uri="{FF2B5EF4-FFF2-40B4-BE49-F238E27FC236}">
                <a16:creationId xmlns:a16="http://schemas.microsoft.com/office/drawing/2014/main" id="{42350A01-6E4C-F8A8-56E9-72D7E4C870A5}"/>
              </a:ext>
            </a:extLst>
          </p:cNvPr>
          <p:cNvSpPr txBox="1">
            <a:spLocks/>
          </p:cNvSpPr>
          <p:nvPr/>
        </p:nvSpPr>
        <p:spPr>
          <a:xfrm>
            <a:off x="1918684" y="3616424"/>
            <a:ext cx="3575369" cy="59435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b="1" dirty="0"/>
              <a:t>Read Data</a:t>
            </a:r>
            <a:endParaRPr lang="en-MY" sz="3600" b="1" dirty="0"/>
          </a:p>
        </p:txBody>
      </p:sp>
      <p:pic>
        <p:nvPicPr>
          <p:cNvPr id="13" name="Picture 12">
            <a:extLst>
              <a:ext uri="{FF2B5EF4-FFF2-40B4-BE49-F238E27FC236}">
                <a16:creationId xmlns:a16="http://schemas.microsoft.com/office/drawing/2014/main" id="{9B28339A-28D6-3ED7-8683-F2F92D4285AA}"/>
              </a:ext>
            </a:extLst>
          </p:cNvPr>
          <p:cNvPicPr>
            <a:picLocks noChangeAspect="1"/>
          </p:cNvPicPr>
          <p:nvPr/>
        </p:nvPicPr>
        <p:blipFill>
          <a:blip r:embed="rId3"/>
          <a:stretch>
            <a:fillRect/>
          </a:stretch>
        </p:blipFill>
        <p:spPr>
          <a:xfrm>
            <a:off x="1977033" y="4210783"/>
            <a:ext cx="8237934" cy="13609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reeform 22">
            <a:extLst>
              <a:ext uri="{FF2B5EF4-FFF2-40B4-BE49-F238E27FC236}">
                <a16:creationId xmlns:a16="http://schemas.microsoft.com/office/drawing/2014/main" id="{2553C26E-CA9C-5C16-A02A-AB6B4CB0CC5B}"/>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4231392375"/>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50000">
                                          <p:cBhvr additive="base">
                                            <p:cTn id="11" dur="1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395984" y="1475073"/>
            <a:ext cx="6452681" cy="594359"/>
          </a:xfrm>
        </p:spPr>
        <p:txBody>
          <a:bodyPr>
            <a:noAutofit/>
          </a:bodyPr>
          <a:lstStyle/>
          <a:p>
            <a:r>
              <a:rPr lang="en-US" sz="3600" b="1" dirty="0"/>
              <a:t>Data Conversion to </a:t>
            </a:r>
            <a:r>
              <a:rPr lang="en-US" sz="3600" b="1" i="1" dirty="0"/>
              <a:t>sf</a:t>
            </a:r>
            <a:r>
              <a:rPr lang="en-US" sz="3600" b="1" dirty="0"/>
              <a:t> objects</a:t>
            </a:r>
            <a:endParaRPr lang="en-MY" sz="3600" b="1" dirty="0"/>
          </a:p>
        </p:txBody>
      </p:sp>
      <p:pic>
        <p:nvPicPr>
          <p:cNvPr id="8" name="Picture 7">
            <a:extLst>
              <a:ext uri="{FF2B5EF4-FFF2-40B4-BE49-F238E27FC236}">
                <a16:creationId xmlns:a16="http://schemas.microsoft.com/office/drawing/2014/main" id="{E6AA838D-323B-3E3E-8AFC-3D7D1DF8C478}"/>
              </a:ext>
            </a:extLst>
          </p:cNvPr>
          <p:cNvPicPr>
            <a:picLocks noChangeAspect="1"/>
          </p:cNvPicPr>
          <p:nvPr/>
        </p:nvPicPr>
        <p:blipFill>
          <a:blip r:embed="rId2"/>
          <a:stretch>
            <a:fillRect/>
          </a:stretch>
        </p:blipFill>
        <p:spPr>
          <a:xfrm>
            <a:off x="1395984" y="2191512"/>
            <a:ext cx="9400032" cy="2474976"/>
          </a:xfrm>
          <a:prstGeom prst="rect">
            <a:avLst/>
          </a:prstGeom>
          <a:effectLst>
            <a:outerShdw blurRad="63500" sx="102000" sy="102000" algn="ctr" rotWithShape="0">
              <a:prstClr val="black">
                <a:alpha val="40000"/>
              </a:prstClr>
            </a:outerShdw>
          </a:effectLst>
        </p:spPr>
      </p:pic>
      <p:sp>
        <p:nvSpPr>
          <p:cNvPr id="3" name="Freeform 22">
            <a:extLst>
              <a:ext uri="{FF2B5EF4-FFF2-40B4-BE49-F238E27FC236}">
                <a16:creationId xmlns:a16="http://schemas.microsoft.com/office/drawing/2014/main" id="{77B789F6-61FE-ED30-AB67-E84B25B5DF13}"/>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531562750"/>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595582" y="1036255"/>
            <a:ext cx="3575369" cy="594359"/>
          </a:xfrm>
        </p:spPr>
        <p:txBody>
          <a:bodyPr>
            <a:noAutofit/>
          </a:bodyPr>
          <a:lstStyle/>
          <a:p>
            <a:r>
              <a:rPr lang="en-US" sz="3600" b="1" i="1" dirty="0"/>
              <a:t>sf</a:t>
            </a:r>
            <a:r>
              <a:rPr lang="en-US" sz="3600" b="1" dirty="0"/>
              <a:t>  Objects</a:t>
            </a:r>
            <a:endParaRPr lang="en-MY" sz="3600" b="1" dirty="0"/>
          </a:p>
        </p:txBody>
      </p:sp>
      <p:pic>
        <p:nvPicPr>
          <p:cNvPr id="5" name="Picture 4">
            <a:extLst>
              <a:ext uri="{FF2B5EF4-FFF2-40B4-BE49-F238E27FC236}">
                <a16:creationId xmlns:a16="http://schemas.microsoft.com/office/drawing/2014/main" id="{C806C488-AFF3-D855-28B9-0B07BBF72078}"/>
              </a:ext>
            </a:extLst>
          </p:cNvPr>
          <p:cNvPicPr>
            <a:picLocks noChangeAspect="1"/>
          </p:cNvPicPr>
          <p:nvPr/>
        </p:nvPicPr>
        <p:blipFill>
          <a:blip r:embed="rId2"/>
          <a:stretch>
            <a:fillRect/>
          </a:stretch>
        </p:blipFill>
        <p:spPr>
          <a:xfrm>
            <a:off x="1595582" y="1630614"/>
            <a:ext cx="9000836" cy="3294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736C7DC-0DC4-C98C-CAB7-85333FBD1B6A}"/>
              </a:ext>
            </a:extLst>
          </p:cNvPr>
          <p:cNvSpPr/>
          <p:nvPr/>
        </p:nvSpPr>
        <p:spPr>
          <a:xfrm>
            <a:off x="1377696" y="4059935"/>
            <a:ext cx="9485376" cy="594359"/>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3" name="Freeform 22">
            <a:extLst>
              <a:ext uri="{FF2B5EF4-FFF2-40B4-BE49-F238E27FC236}">
                <a16:creationId xmlns:a16="http://schemas.microsoft.com/office/drawing/2014/main" id="{5730C559-D191-36CE-264E-F6A8BE8C4DB2}"/>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765823507"/>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293933" y="1924019"/>
            <a:ext cx="3473330" cy="594359"/>
          </a:xfrm>
        </p:spPr>
        <p:txBody>
          <a:bodyPr>
            <a:noAutofit/>
          </a:bodyPr>
          <a:lstStyle/>
          <a:p>
            <a:r>
              <a:rPr lang="en-US" sz="3600" b="1" dirty="0"/>
              <a:t>Plot the case</a:t>
            </a:r>
            <a:endParaRPr lang="en-MY" sz="3600" b="1" dirty="0"/>
          </a:p>
        </p:txBody>
      </p:sp>
      <p:pic>
        <p:nvPicPr>
          <p:cNvPr id="3" name="Picture 2">
            <a:extLst>
              <a:ext uri="{FF2B5EF4-FFF2-40B4-BE49-F238E27FC236}">
                <a16:creationId xmlns:a16="http://schemas.microsoft.com/office/drawing/2014/main" id="{DD404908-725C-0DC1-93BC-6AF089CAAD30}"/>
              </a:ext>
            </a:extLst>
          </p:cNvPr>
          <p:cNvPicPr>
            <a:picLocks noChangeAspect="1"/>
          </p:cNvPicPr>
          <p:nvPr/>
        </p:nvPicPr>
        <p:blipFill>
          <a:blip r:embed="rId2"/>
          <a:stretch>
            <a:fillRect/>
          </a:stretch>
        </p:blipFill>
        <p:spPr>
          <a:xfrm>
            <a:off x="1293933" y="2518378"/>
            <a:ext cx="4058546" cy="2004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173D49A4-5F4C-DD03-0DEB-7AD5896677DF}"/>
              </a:ext>
            </a:extLst>
          </p:cNvPr>
          <p:cNvPicPr>
            <a:picLocks noChangeAspect="1"/>
          </p:cNvPicPr>
          <p:nvPr/>
        </p:nvPicPr>
        <p:blipFill>
          <a:blip r:embed="rId3"/>
          <a:stretch>
            <a:fillRect/>
          </a:stretch>
        </p:blipFill>
        <p:spPr>
          <a:xfrm>
            <a:off x="5797654" y="434535"/>
            <a:ext cx="4693366" cy="5988930"/>
          </a:xfrm>
          <a:prstGeom prst="rect">
            <a:avLst/>
          </a:prstGeom>
          <a:effectLst>
            <a:outerShdw blurRad="63500" sx="102000" sy="102000" algn="ctr" rotWithShape="0">
              <a:prstClr val="black">
                <a:alpha val="40000"/>
              </a:prstClr>
            </a:outerShdw>
          </a:effectLst>
        </p:spPr>
      </p:pic>
      <p:sp>
        <p:nvSpPr>
          <p:cNvPr id="4" name="Freeform 22">
            <a:extLst>
              <a:ext uri="{FF2B5EF4-FFF2-40B4-BE49-F238E27FC236}">
                <a16:creationId xmlns:a16="http://schemas.microsoft.com/office/drawing/2014/main" id="{C6F69859-0C7B-A7E3-1525-49872589D2F4}"/>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696486264"/>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14:presetBounceEnd="50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0000">
                                          <p:cBhvr additive="base">
                                            <p:cTn id="13"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73724" y="740503"/>
            <a:ext cx="4201027" cy="594359"/>
          </a:xfrm>
        </p:spPr>
        <p:txBody>
          <a:bodyPr>
            <a:noAutofit/>
          </a:bodyPr>
          <a:lstStyle/>
          <a:p>
            <a:r>
              <a:rPr lang="en-US" sz="3600" b="1" dirty="0"/>
              <a:t>Load the base map</a:t>
            </a:r>
            <a:endParaRPr lang="en-MY" sz="3600" b="1" dirty="0"/>
          </a:p>
        </p:txBody>
      </p:sp>
      <p:pic>
        <p:nvPicPr>
          <p:cNvPr id="8" name="Picture 7">
            <a:extLst>
              <a:ext uri="{FF2B5EF4-FFF2-40B4-BE49-F238E27FC236}">
                <a16:creationId xmlns:a16="http://schemas.microsoft.com/office/drawing/2014/main" id="{F0E4076E-B4FB-2B7D-BC19-811A3D5F7B5D}"/>
              </a:ext>
            </a:extLst>
          </p:cNvPr>
          <p:cNvPicPr>
            <a:picLocks noChangeAspect="1"/>
          </p:cNvPicPr>
          <p:nvPr/>
        </p:nvPicPr>
        <p:blipFill>
          <a:blip r:embed="rId3"/>
          <a:stretch>
            <a:fillRect/>
          </a:stretch>
        </p:blipFill>
        <p:spPr>
          <a:xfrm>
            <a:off x="212850" y="1374508"/>
            <a:ext cx="4122777" cy="1354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A533F97-7D5A-CDDC-460A-A92CD6FE0E4F}"/>
              </a:ext>
            </a:extLst>
          </p:cNvPr>
          <p:cNvPicPr>
            <a:picLocks noChangeAspect="1"/>
          </p:cNvPicPr>
          <p:nvPr/>
        </p:nvPicPr>
        <p:blipFill>
          <a:blip r:embed="rId4"/>
          <a:stretch>
            <a:fillRect/>
          </a:stretch>
        </p:blipFill>
        <p:spPr>
          <a:xfrm>
            <a:off x="212850" y="3066195"/>
            <a:ext cx="5794744" cy="3615768"/>
          </a:xfrm>
          <a:prstGeom prst="rect">
            <a:avLst/>
          </a:prstGeom>
          <a:effectLst>
            <a:outerShdw blurRad="63500" sx="102000" sy="102000" algn="ctr" rotWithShape="0">
              <a:prstClr val="black">
                <a:alpha val="40000"/>
              </a:prstClr>
            </a:outerShdw>
          </a:effectLst>
        </p:spPr>
      </p:pic>
      <p:sp>
        <p:nvSpPr>
          <p:cNvPr id="11" name="Title 5">
            <a:extLst>
              <a:ext uri="{FF2B5EF4-FFF2-40B4-BE49-F238E27FC236}">
                <a16:creationId xmlns:a16="http://schemas.microsoft.com/office/drawing/2014/main" id="{99B012E4-288E-471C-C7D9-1683A92E0CC5}"/>
              </a:ext>
            </a:extLst>
          </p:cNvPr>
          <p:cNvSpPr txBox="1">
            <a:spLocks/>
          </p:cNvSpPr>
          <p:nvPr/>
        </p:nvSpPr>
        <p:spPr>
          <a:xfrm>
            <a:off x="6007593" y="736526"/>
            <a:ext cx="4070057" cy="59435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b="1" dirty="0"/>
              <a:t>Set CRS for base map</a:t>
            </a:r>
            <a:endParaRPr lang="en-MY" sz="3600" b="1" dirty="0"/>
          </a:p>
        </p:txBody>
      </p:sp>
      <p:pic>
        <p:nvPicPr>
          <p:cNvPr id="13" name="Picture 12">
            <a:extLst>
              <a:ext uri="{FF2B5EF4-FFF2-40B4-BE49-F238E27FC236}">
                <a16:creationId xmlns:a16="http://schemas.microsoft.com/office/drawing/2014/main" id="{098529CF-EE0F-D9F0-2060-3933227101C0}"/>
              </a:ext>
            </a:extLst>
          </p:cNvPr>
          <p:cNvPicPr>
            <a:picLocks noChangeAspect="1"/>
          </p:cNvPicPr>
          <p:nvPr/>
        </p:nvPicPr>
        <p:blipFill>
          <a:blip r:embed="rId5"/>
          <a:stretch>
            <a:fillRect/>
          </a:stretch>
        </p:blipFill>
        <p:spPr>
          <a:xfrm>
            <a:off x="6007594" y="1331527"/>
            <a:ext cx="5848948" cy="1095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6796277C-2929-271F-7E32-1255B4318146}"/>
              </a:ext>
            </a:extLst>
          </p:cNvPr>
          <p:cNvPicPr>
            <a:picLocks noChangeAspect="1"/>
          </p:cNvPicPr>
          <p:nvPr/>
        </p:nvPicPr>
        <p:blipFill>
          <a:blip r:embed="rId6"/>
          <a:stretch>
            <a:fillRect/>
          </a:stretch>
        </p:blipFill>
        <p:spPr>
          <a:xfrm>
            <a:off x="6308850" y="3521269"/>
            <a:ext cx="5330652" cy="2786406"/>
          </a:xfrm>
          <a:prstGeom prst="rect">
            <a:avLst/>
          </a:prstGeom>
          <a:effectLst>
            <a:outerShdw blurRad="63500" sx="102000" sy="102000" algn="ctr" rotWithShape="0">
              <a:prstClr val="black">
                <a:alpha val="40000"/>
              </a:prstClr>
            </a:outerShdw>
          </a:effectLst>
        </p:spPr>
      </p:pic>
      <p:sp>
        <p:nvSpPr>
          <p:cNvPr id="16" name="Rectangle 15">
            <a:extLst>
              <a:ext uri="{FF2B5EF4-FFF2-40B4-BE49-F238E27FC236}">
                <a16:creationId xmlns:a16="http://schemas.microsoft.com/office/drawing/2014/main" id="{889A1304-143F-94C9-03BF-0E757094DC93}"/>
              </a:ext>
            </a:extLst>
          </p:cNvPr>
          <p:cNvSpPr/>
          <p:nvPr/>
        </p:nvSpPr>
        <p:spPr>
          <a:xfrm>
            <a:off x="157555" y="6098867"/>
            <a:ext cx="3170861" cy="42952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17" name="Rectangle 16">
            <a:extLst>
              <a:ext uri="{FF2B5EF4-FFF2-40B4-BE49-F238E27FC236}">
                <a16:creationId xmlns:a16="http://schemas.microsoft.com/office/drawing/2014/main" id="{9CCF6AE7-9798-7AF3-EC5A-4A6420950215}"/>
              </a:ext>
            </a:extLst>
          </p:cNvPr>
          <p:cNvSpPr/>
          <p:nvPr/>
        </p:nvSpPr>
        <p:spPr>
          <a:xfrm>
            <a:off x="6308850" y="5731140"/>
            <a:ext cx="3908045" cy="536142"/>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3" name="Freeform 22">
            <a:extLst>
              <a:ext uri="{FF2B5EF4-FFF2-40B4-BE49-F238E27FC236}">
                <a16:creationId xmlns:a16="http://schemas.microsoft.com/office/drawing/2014/main" id="{DAD0FD85-E46F-FA6B-49E5-B92BE00F50C5}"/>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7"/>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1874113126"/>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50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50000">
                                          <p:cBhvr additive="base">
                                            <p:cTn id="13" dur="10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1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2" fill="hold" nodeType="withEffect" p14:presetBounceEnd="5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50000">
                                          <p:cBhvr additive="base">
                                            <p:cTn id="27"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2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14:presetBounceEnd="50000">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14:bounceEnd="50000">
                                          <p:cBhvr additive="base">
                                            <p:cTn id="33"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34"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2"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1+#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000" fill="hold"/>
                                            <p:tgtEl>
                                              <p:spTgt spid="15"/>
                                            </p:tgtEl>
                                            <p:attrNameLst>
                                              <p:attrName>ppt_x</p:attrName>
                                            </p:attrNameLst>
                                          </p:cBhvr>
                                          <p:tavLst>
                                            <p:tav tm="0">
                                              <p:val>
                                                <p:strVal val="#ppt_x"/>
                                              </p:val>
                                            </p:tav>
                                            <p:tav tm="100000">
                                              <p:val>
                                                <p:strVal val="#ppt_x"/>
                                              </p:val>
                                            </p:tav>
                                          </p:tavLst>
                                        </p:anim>
                                        <p:anim calcmode="lin" valueType="num">
                                          <p:cBhvr additive="base">
                                            <p:cTn id="34"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7"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77485" y="1622272"/>
            <a:ext cx="5713672" cy="684614"/>
          </a:xfrm>
        </p:spPr>
        <p:txBody>
          <a:bodyPr>
            <a:normAutofit/>
          </a:bodyPr>
          <a:lstStyle/>
          <a:p>
            <a:r>
              <a:rPr lang="en-US" sz="3600" b="1" dirty="0"/>
              <a:t>Visualize on the base map</a:t>
            </a:r>
            <a:endParaRPr lang="en-MY" sz="3600" b="1" dirty="0"/>
          </a:p>
        </p:txBody>
      </p:sp>
      <p:pic>
        <p:nvPicPr>
          <p:cNvPr id="4" name="Picture 3">
            <a:extLst>
              <a:ext uri="{FF2B5EF4-FFF2-40B4-BE49-F238E27FC236}">
                <a16:creationId xmlns:a16="http://schemas.microsoft.com/office/drawing/2014/main" id="{5EEFE952-A386-48EA-3C09-C54B2E42EFE2}"/>
              </a:ext>
            </a:extLst>
          </p:cNvPr>
          <p:cNvPicPr>
            <a:picLocks noChangeAspect="1"/>
          </p:cNvPicPr>
          <p:nvPr/>
        </p:nvPicPr>
        <p:blipFill>
          <a:blip r:embed="rId2"/>
          <a:stretch>
            <a:fillRect/>
          </a:stretch>
        </p:blipFill>
        <p:spPr>
          <a:xfrm>
            <a:off x="77485" y="2341458"/>
            <a:ext cx="5295254" cy="2884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6DB4C7A-1005-392F-100F-AE5D76C90BFF}"/>
              </a:ext>
            </a:extLst>
          </p:cNvPr>
          <p:cNvPicPr>
            <a:picLocks noChangeAspect="1"/>
          </p:cNvPicPr>
          <p:nvPr/>
        </p:nvPicPr>
        <p:blipFill>
          <a:blip r:embed="rId3"/>
          <a:stretch>
            <a:fillRect/>
          </a:stretch>
        </p:blipFill>
        <p:spPr>
          <a:xfrm>
            <a:off x="5571460" y="1115314"/>
            <a:ext cx="6305107" cy="5649841"/>
          </a:xfrm>
          <a:prstGeom prst="rect">
            <a:avLst/>
          </a:prstGeom>
          <a:effectLst>
            <a:outerShdw blurRad="63500" sx="102000" sy="102000" algn="ctr" rotWithShape="0">
              <a:prstClr val="black">
                <a:alpha val="40000"/>
              </a:prstClr>
            </a:outerShdw>
          </a:effectLst>
        </p:spPr>
      </p:pic>
      <p:sp>
        <p:nvSpPr>
          <p:cNvPr id="3" name="Freeform 22">
            <a:extLst>
              <a:ext uri="{FF2B5EF4-FFF2-40B4-BE49-F238E27FC236}">
                <a16:creationId xmlns:a16="http://schemas.microsoft.com/office/drawing/2014/main" id="{6D11D29B-8E5D-1D07-2384-5A8009DEC7DC}"/>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1103597165"/>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14:presetBounceEnd="50000">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14:bounceEnd="50000">
                                          <p:cBhvr additive="base">
                                            <p:cTn id="13"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1+#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03631" y="927465"/>
            <a:ext cx="4547616" cy="680826"/>
          </a:xfrm>
        </p:spPr>
        <p:txBody>
          <a:bodyPr>
            <a:normAutofit/>
          </a:bodyPr>
          <a:lstStyle/>
          <a:p>
            <a:r>
              <a:rPr lang="en-US" sz="3600" b="1" dirty="0"/>
              <a:t>Specify the location </a:t>
            </a:r>
            <a:endParaRPr lang="en-MY" sz="3600" b="1" dirty="0"/>
          </a:p>
        </p:txBody>
      </p:sp>
      <p:pic>
        <p:nvPicPr>
          <p:cNvPr id="3" name="Picture 2">
            <a:extLst>
              <a:ext uri="{FF2B5EF4-FFF2-40B4-BE49-F238E27FC236}">
                <a16:creationId xmlns:a16="http://schemas.microsoft.com/office/drawing/2014/main" id="{DFDF6D10-152B-D91A-992B-60E30EF41BD7}"/>
              </a:ext>
            </a:extLst>
          </p:cNvPr>
          <p:cNvPicPr>
            <a:picLocks noChangeAspect="1"/>
          </p:cNvPicPr>
          <p:nvPr/>
        </p:nvPicPr>
        <p:blipFill>
          <a:blip r:embed="rId2"/>
          <a:stretch>
            <a:fillRect/>
          </a:stretch>
        </p:blipFill>
        <p:spPr>
          <a:xfrm>
            <a:off x="103631" y="1660621"/>
            <a:ext cx="6520453" cy="4076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DEBAE96C-62A2-741A-81F1-E4AE4D86263D}"/>
              </a:ext>
            </a:extLst>
          </p:cNvPr>
          <p:cNvCxnSpPr>
            <a:cxnSpLocks/>
          </p:cNvCxnSpPr>
          <p:nvPr/>
        </p:nvCxnSpPr>
        <p:spPr>
          <a:xfrm>
            <a:off x="103631" y="2501720"/>
            <a:ext cx="49987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29BCB9A-26EB-19C6-5933-E2E5B94667CC}"/>
              </a:ext>
            </a:extLst>
          </p:cNvPr>
          <p:cNvPicPr>
            <a:picLocks noChangeAspect="1"/>
          </p:cNvPicPr>
          <p:nvPr/>
        </p:nvPicPr>
        <p:blipFill>
          <a:blip r:embed="rId3"/>
          <a:stretch>
            <a:fillRect/>
          </a:stretch>
        </p:blipFill>
        <p:spPr>
          <a:xfrm>
            <a:off x="6804836" y="1120685"/>
            <a:ext cx="5184009" cy="5482134"/>
          </a:xfrm>
          <a:prstGeom prst="rect">
            <a:avLst/>
          </a:prstGeom>
          <a:effectLst>
            <a:outerShdw blurRad="63500" sx="102000" sy="102000" algn="ctr" rotWithShape="0">
              <a:prstClr val="black">
                <a:alpha val="40000"/>
              </a:prstClr>
            </a:outerShdw>
          </a:effectLst>
        </p:spPr>
      </p:pic>
      <p:cxnSp>
        <p:nvCxnSpPr>
          <p:cNvPr id="13" name="Straight Connector 12">
            <a:extLst>
              <a:ext uri="{FF2B5EF4-FFF2-40B4-BE49-F238E27FC236}">
                <a16:creationId xmlns:a16="http://schemas.microsoft.com/office/drawing/2014/main" id="{BBF144A1-7A8F-41AA-719F-E5F361A9D848}"/>
              </a:ext>
            </a:extLst>
          </p:cNvPr>
          <p:cNvCxnSpPr>
            <a:cxnSpLocks/>
          </p:cNvCxnSpPr>
          <p:nvPr/>
        </p:nvCxnSpPr>
        <p:spPr>
          <a:xfrm>
            <a:off x="103631" y="4226494"/>
            <a:ext cx="49987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Freeform 22">
            <a:extLst>
              <a:ext uri="{FF2B5EF4-FFF2-40B4-BE49-F238E27FC236}">
                <a16:creationId xmlns:a16="http://schemas.microsoft.com/office/drawing/2014/main" id="{45AA40CB-9495-248C-FB9F-6393A8E69A06}"/>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4132831355"/>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14:presetBounceEnd="5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50000">
                                          <p:cBhvr additive="base">
                                            <p:cTn id="23"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1+#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188514" y="1065652"/>
            <a:ext cx="5413248" cy="759675"/>
          </a:xfrm>
        </p:spPr>
        <p:txBody>
          <a:bodyPr>
            <a:normAutofit/>
          </a:bodyPr>
          <a:lstStyle/>
          <a:p>
            <a:r>
              <a:rPr lang="en-US" sz="3600" b="1" dirty="0"/>
              <a:t>Visualize Categorical Data</a:t>
            </a:r>
            <a:endParaRPr lang="en-MY" sz="3600" b="1" dirty="0"/>
          </a:p>
        </p:txBody>
      </p:sp>
      <p:pic>
        <p:nvPicPr>
          <p:cNvPr id="10" name="Picture 9">
            <a:extLst>
              <a:ext uri="{FF2B5EF4-FFF2-40B4-BE49-F238E27FC236}">
                <a16:creationId xmlns:a16="http://schemas.microsoft.com/office/drawing/2014/main" id="{C35FE71A-D9B9-920C-A069-489567AD17A8}"/>
              </a:ext>
            </a:extLst>
          </p:cNvPr>
          <p:cNvPicPr>
            <a:picLocks noChangeAspect="1"/>
          </p:cNvPicPr>
          <p:nvPr/>
        </p:nvPicPr>
        <p:blipFill>
          <a:blip r:embed="rId2"/>
          <a:stretch>
            <a:fillRect/>
          </a:stretch>
        </p:blipFill>
        <p:spPr>
          <a:xfrm>
            <a:off x="188514" y="1825327"/>
            <a:ext cx="5334462" cy="3045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 name="Straight Connector 10">
            <a:extLst>
              <a:ext uri="{FF2B5EF4-FFF2-40B4-BE49-F238E27FC236}">
                <a16:creationId xmlns:a16="http://schemas.microsoft.com/office/drawing/2014/main" id="{1B39EA47-328B-F6C8-4588-8C8FB5730B3D}"/>
              </a:ext>
            </a:extLst>
          </p:cNvPr>
          <p:cNvCxnSpPr>
            <a:cxnSpLocks/>
          </p:cNvCxnSpPr>
          <p:nvPr/>
        </p:nvCxnSpPr>
        <p:spPr>
          <a:xfrm>
            <a:off x="188514" y="4760779"/>
            <a:ext cx="49987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0E6983D-A512-4CBE-DFE0-E7E07EFDA24B}"/>
              </a:ext>
            </a:extLst>
          </p:cNvPr>
          <p:cNvPicPr>
            <a:picLocks noChangeAspect="1"/>
          </p:cNvPicPr>
          <p:nvPr/>
        </p:nvPicPr>
        <p:blipFill>
          <a:blip r:embed="rId3"/>
          <a:stretch>
            <a:fillRect/>
          </a:stretch>
        </p:blipFill>
        <p:spPr>
          <a:xfrm>
            <a:off x="5742432" y="1385317"/>
            <a:ext cx="6120384" cy="5157216"/>
          </a:xfrm>
          <a:prstGeom prst="rect">
            <a:avLst/>
          </a:prstGeom>
          <a:effectLst>
            <a:outerShdw blurRad="63500" sx="102000" sy="102000" algn="ctr" rotWithShape="0">
              <a:prstClr val="black">
                <a:alpha val="40000"/>
              </a:prstClr>
            </a:outerShdw>
          </a:effectLst>
        </p:spPr>
      </p:pic>
      <p:sp>
        <p:nvSpPr>
          <p:cNvPr id="3" name="Freeform 22">
            <a:extLst>
              <a:ext uri="{FF2B5EF4-FFF2-40B4-BE49-F238E27FC236}">
                <a16:creationId xmlns:a16="http://schemas.microsoft.com/office/drawing/2014/main" id="{9CEF0AA9-2970-35B3-F568-0C298F1AAF08}"/>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171932882"/>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0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14:presetBounceEnd="50000">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14:bounceEnd="50000">
                                          <p:cBhvr additive="base">
                                            <p:cTn id="18" dur="1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1+#ppt_w/2"/>
                                              </p:val>
                                            </p:tav>
                                            <p:tav tm="100000">
                                              <p:val>
                                                <p:strVal val="#ppt_x"/>
                                              </p:val>
                                            </p:tav>
                                          </p:tavLst>
                                        </p:anim>
                                        <p:anim calcmode="lin" valueType="num">
                                          <p:cBhvr additive="base">
                                            <p:cTn id="19"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FECD-05A8-E79F-5E81-94BF197B8045}"/>
              </a:ext>
            </a:extLst>
          </p:cNvPr>
          <p:cNvSpPr>
            <a:spLocks noGrp="1"/>
          </p:cNvSpPr>
          <p:nvPr>
            <p:ph type="title"/>
          </p:nvPr>
        </p:nvSpPr>
        <p:spPr>
          <a:xfrm>
            <a:off x="1086643" y="210313"/>
            <a:ext cx="10018713" cy="935736"/>
          </a:xfrm>
        </p:spPr>
        <p:txBody>
          <a:bodyPr>
            <a:normAutofit/>
          </a:bodyPr>
          <a:lstStyle/>
          <a:p>
            <a:pPr algn="ctr"/>
            <a:r>
              <a:rPr lang="en-US" sz="3600" i="1" dirty="0" err="1">
                <a:latin typeface="Berlin Sans FB" panose="020E0602020502020306" pitchFamily="34" charset="0"/>
              </a:rPr>
              <a:t>tmap</a:t>
            </a:r>
            <a:r>
              <a:rPr lang="en-US" sz="3600" dirty="0">
                <a:latin typeface="Berlin Sans FB" panose="020E0602020502020306" pitchFamily="34" charset="0"/>
              </a:rPr>
              <a:t> for Thematic Map</a:t>
            </a:r>
            <a:endParaRPr lang="en-MY" sz="3600" dirty="0">
              <a:latin typeface="Berlin Sans FB" panose="020E0602020502020306" pitchFamily="34" charset="0"/>
            </a:endParaRPr>
          </a:p>
        </p:txBody>
      </p:sp>
      <p:sp>
        <p:nvSpPr>
          <p:cNvPr id="4" name="Title 1">
            <a:extLst>
              <a:ext uri="{FF2B5EF4-FFF2-40B4-BE49-F238E27FC236}">
                <a16:creationId xmlns:a16="http://schemas.microsoft.com/office/drawing/2014/main" id="{052B4105-2D54-6FD8-2817-898B2471D72F}"/>
              </a:ext>
            </a:extLst>
          </p:cNvPr>
          <p:cNvSpPr txBox="1">
            <a:spLocks/>
          </p:cNvSpPr>
          <p:nvPr/>
        </p:nvSpPr>
        <p:spPr>
          <a:xfrm>
            <a:off x="2662689" y="1365505"/>
            <a:ext cx="4099038" cy="71628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b="1" dirty="0"/>
              <a:t>Load Data</a:t>
            </a:r>
            <a:endParaRPr lang="en-MY" sz="3600" b="1" dirty="0"/>
          </a:p>
        </p:txBody>
      </p:sp>
      <p:pic>
        <p:nvPicPr>
          <p:cNvPr id="6" name="Picture 5">
            <a:extLst>
              <a:ext uri="{FF2B5EF4-FFF2-40B4-BE49-F238E27FC236}">
                <a16:creationId xmlns:a16="http://schemas.microsoft.com/office/drawing/2014/main" id="{E853C84F-F90E-13B2-8AD3-1A8E7A509902}"/>
              </a:ext>
            </a:extLst>
          </p:cNvPr>
          <p:cNvPicPr>
            <a:picLocks noChangeAspect="1"/>
          </p:cNvPicPr>
          <p:nvPr/>
        </p:nvPicPr>
        <p:blipFill>
          <a:blip r:embed="rId2"/>
          <a:stretch>
            <a:fillRect/>
          </a:stretch>
        </p:blipFill>
        <p:spPr>
          <a:xfrm>
            <a:off x="2662689" y="2081785"/>
            <a:ext cx="6866622" cy="17465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EF7DC09-8F01-EDE9-89D7-8EC8D22DD82D}"/>
              </a:ext>
            </a:extLst>
          </p:cNvPr>
          <p:cNvPicPr>
            <a:picLocks noChangeAspect="1"/>
          </p:cNvPicPr>
          <p:nvPr/>
        </p:nvPicPr>
        <p:blipFill>
          <a:blip r:embed="rId3"/>
          <a:stretch>
            <a:fillRect/>
          </a:stretch>
        </p:blipFill>
        <p:spPr>
          <a:xfrm>
            <a:off x="2945037" y="4047744"/>
            <a:ext cx="6301927" cy="2599943"/>
          </a:xfrm>
          <a:prstGeom prst="rect">
            <a:avLst/>
          </a:prstGeom>
          <a:effectLst>
            <a:outerShdw blurRad="63500" sx="102000" sy="102000" algn="ctr" rotWithShape="0">
              <a:prstClr val="black">
                <a:alpha val="40000"/>
              </a:prstClr>
            </a:outerShdw>
          </a:effectLst>
        </p:spPr>
      </p:pic>
      <p:sp>
        <p:nvSpPr>
          <p:cNvPr id="5" name="Freeform 22">
            <a:extLst>
              <a:ext uri="{FF2B5EF4-FFF2-40B4-BE49-F238E27FC236}">
                <a16:creationId xmlns:a16="http://schemas.microsoft.com/office/drawing/2014/main" id="{A90340B2-65E6-A996-01D2-DDD6BE27C5C9}"/>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2233426939"/>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50000">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14:bounceEnd="50000">
                                          <p:cBhvr additive="base">
                                            <p:cTn id="13"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4"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58E-BEDA-3AB7-01D3-D7F57DF71B4F}"/>
              </a:ext>
            </a:extLst>
          </p:cNvPr>
          <p:cNvSpPr>
            <a:spLocks noGrp="1"/>
          </p:cNvSpPr>
          <p:nvPr>
            <p:ph type="title"/>
          </p:nvPr>
        </p:nvSpPr>
        <p:spPr>
          <a:xfrm>
            <a:off x="229976" y="131208"/>
            <a:ext cx="10018713" cy="919065"/>
          </a:xfrm>
        </p:spPr>
        <p:txBody>
          <a:bodyPr>
            <a:normAutofit/>
          </a:bodyPr>
          <a:lstStyle/>
          <a:p>
            <a:r>
              <a:rPr lang="en-US" sz="4000" dirty="0">
                <a:effectLst>
                  <a:outerShdw blurRad="38100" dist="38100" dir="2700000" algn="tl">
                    <a:srgbClr val="000000">
                      <a:alpha val="43137"/>
                    </a:srgbClr>
                  </a:outerShdw>
                </a:effectLst>
                <a:latin typeface="Berlin Sans FB" panose="020E0602020502020306" pitchFamily="34" charset="0"/>
              </a:rPr>
              <a:t>Outline</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
        <p:nvSpPr>
          <p:cNvPr id="3" name="Content Placeholder 2">
            <a:extLst>
              <a:ext uri="{FF2B5EF4-FFF2-40B4-BE49-F238E27FC236}">
                <a16:creationId xmlns:a16="http://schemas.microsoft.com/office/drawing/2014/main" id="{912C8F80-EDDB-8BD8-5BAB-021B2ECC3137}"/>
              </a:ext>
            </a:extLst>
          </p:cNvPr>
          <p:cNvSpPr>
            <a:spLocks noGrp="1"/>
          </p:cNvSpPr>
          <p:nvPr>
            <p:ph idx="1"/>
          </p:nvPr>
        </p:nvSpPr>
        <p:spPr>
          <a:xfrm>
            <a:off x="683394" y="1511558"/>
            <a:ext cx="6131935" cy="3498981"/>
          </a:xfrm>
        </p:spPr>
        <p:txBody>
          <a:bodyPr/>
          <a:lstStyle/>
          <a:p>
            <a:pPr marL="514350" indent="-514350">
              <a:buFont typeface="+mj-lt"/>
              <a:buAutoNum type="arabicPeriod"/>
            </a:pPr>
            <a:r>
              <a:rPr lang="en-US" dirty="0">
                <a:latin typeface="+mj-lt"/>
              </a:rPr>
              <a:t>Introduction to spatial epidemiology</a:t>
            </a:r>
          </a:p>
          <a:p>
            <a:pPr marL="514350" indent="-514350">
              <a:buFont typeface="+mj-lt"/>
              <a:buAutoNum type="arabicPeriod"/>
            </a:pPr>
            <a:r>
              <a:rPr lang="en-US" dirty="0">
                <a:latin typeface="+mj-lt"/>
              </a:rPr>
              <a:t>Data Visualization </a:t>
            </a:r>
          </a:p>
          <a:p>
            <a:pPr marL="514350" indent="-514350">
              <a:buFont typeface="+mj-lt"/>
              <a:buAutoNum type="arabicPeriod"/>
            </a:pPr>
            <a:r>
              <a:rPr lang="en-US" i="1" dirty="0">
                <a:latin typeface="+mj-lt"/>
              </a:rPr>
              <a:t>Sf </a:t>
            </a:r>
            <a:r>
              <a:rPr lang="en-US" dirty="0">
                <a:latin typeface="+mj-lt"/>
              </a:rPr>
              <a:t>and </a:t>
            </a:r>
            <a:r>
              <a:rPr lang="en-US" i="1" dirty="0" err="1">
                <a:latin typeface="+mj-lt"/>
              </a:rPr>
              <a:t>tmap</a:t>
            </a:r>
            <a:r>
              <a:rPr lang="en-US" dirty="0">
                <a:latin typeface="+mj-lt"/>
              </a:rPr>
              <a:t> package</a:t>
            </a:r>
          </a:p>
          <a:p>
            <a:pPr marL="514350" indent="-514350">
              <a:buFont typeface="+mj-lt"/>
              <a:buAutoNum type="arabicPeriod"/>
            </a:pPr>
            <a:r>
              <a:rPr lang="en-US" dirty="0">
                <a:latin typeface="+mj-lt"/>
              </a:rPr>
              <a:t>Demo (offline demo)</a:t>
            </a:r>
          </a:p>
          <a:p>
            <a:pPr marL="514350" indent="-514350">
              <a:buFont typeface="+mj-lt"/>
              <a:buAutoNum type="arabicPeriod"/>
            </a:pPr>
            <a:r>
              <a:rPr lang="en-US" dirty="0">
                <a:latin typeface="+mj-lt"/>
              </a:rPr>
              <a:t>Conclusion</a:t>
            </a:r>
          </a:p>
          <a:p>
            <a:pPr marL="514350" indent="-514350">
              <a:buFont typeface="+mj-lt"/>
              <a:buAutoNum type="arabicPeriod"/>
            </a:pPr>
            <a:r>
              <a:rPr lang="en-US" dirty="0">
                <a:latin typeface="+mj-lt"/>
              </a:rPr>
              <a:t>Summary</a:t>
            </a:r>
            <a:endParaRPr lang="en-MY" dirty="0">
              <a:latin typeface="+mj-lt"/>
            </a:endParaRPr>
          </a:p>
        </p:txBody>
      </p:sp>
      <p:pic>
        <p:nvPicPr>
          <p:cNvPr id="7170" name="Picture 2" descr="The John Snow Archive and Research Companion">
            <a:extLst>
              <a:ext uri="{FF2B5EF4-FFF2-40B4-BE49-F238E27FC236}">
                <a16:creationId xmlns:a16="http://schemas.microsoft.com/office/drawing/2014/main" id="{86DD9492-21CD-DD2C-EE7C-0DB9E7C9F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129" y="1511558"/>
            <a:ext cx="44069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CB700EF-987E-A83D-99C3-5B7D6E64338B}"/>
              </a:ext>
            </a:extLst>
          </p:cNvPr>
          <p:cNvSpPr/>
          <p:nvPr/>
        </p:nvSpPr>
        <p:spPr>
          <a:xfrm>
            <a:off x="6131134" y="5119315"/>
            <a:ext cx="5830890" cy="5486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mj-lt"/>
              </a:rPr>
              <a:t>Source : John Snow Archive and Research Companion</a:t>
            </a:r>
            <a:endParaRPr lang="en-MY" sz="2000" i="1" dirty="0">
              <a:solidFill>
                <a:schemeClr val="tx1"/>
              </a:solidFill>
              <a:latin typeface="+mj-lt"/>
            </a:endParaRPr>
          </a:p>
        </p:txBody>
      </p:sp>
      <p:sp>
        <p:nvSpPr>
          <p:cNvPr id="6" name="Freeform 22">
            <a:extLst>
              <a:ext uri="{FF2B5EF4-FFF2-40B4-BE49-F238E27FC236}">
                <a16:creationId xmlns:a16="http://schemas.microsoft.com/office/drawing/2014/main" id="{D712A2C6-E769-7BDA-C86A-D3A76CE2E851}"/>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110544606"/>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0000">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14:bounceEnd="50000">
                                          <p:cBhvr additive="base">
                                            <p:cTn id="7" dur="1000" fill="hold"/>
                                            <p:tgtEl>
                                              <p:spTgt spid="7170"/>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7170"/>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1000" fill="hold"/>
                                            <p:tgtEl>
                                              <p:spTgt spid="7170"/>
                                            </p:tgtEl>
                                            <p:attrNameLst>
                                              <p:attrName>ppt_x</p:attrName>
                                            </p:attrNameLst>
                                          </p:cBhvr>
                                          <p:tavLst>
                                            <p:tav tm="0">
                                              <p:val>
                                                <p:strVal val="1+#ppt_w/2"/>
                                              </p:val>
                                            </p:tav>
                                            <p:tav tm="100000">
                                              <p:val>
                                                <p:strVal val="#ppt_x"/>
                                              </p:val>
                                            </p:tav>
                                          </p:tavLst>
                                        </p:anim>
                                        <p:anim calcmode="lin" valueType="num">
                                          <p:cBhvr additive="base">
                                            <p:cTn id="8" dur="1000" fill="hold"/>
                                            <p:tgtEl>
                                              <p:spTgt spid="7170"/>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B4105-2D54-6FD8-2817-898B2471D72F}"/>
              </a:ext>
            </a:extLst>
          </p:cNvPr>
          <p:cNvSpPr txBox="1">
            <a:spLocks/>
          </p:cNvSpPr>
          <p:nvPr/>
        </p:nvSpPr>
        <p:spPr>
          <a:xfrm>
            <a:off x="114861" y="895148"/>
            <a:ext cx="2868971" cy="77058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t>Plot incidence</a:t>
            </a:r>
            <a:endParaRPr lang="en-MY" sz="3600" b="1" dirty="0"/>
          </a:p>
        </p:txBody>
      </p:sp>
      <p:pic>
        <p:nvPicPr>
          <p:cNvPr id="5" name="Picture 4">
            <a:extLst>
              <a:ext uri="{FF2B5EF4-FFF2-40B4-BE49-F238E27FC236}">
                <a16:creationId xmlns:a16="http://schemas.microsoft.com/office/drawing/2014/main" id="{52FEC2D7-AF7F-DA54-C649-10A1586E3F2B}"/>
              </a:ext>
            </a:extLst>
          </p:cNvPr>
          <p:cNvPicPr>
            <a:picLocks noChangeAspect="1"/>
          </p:cNvPicPr>
          <p:nvPr/>
        </p:nvPicPr>
        <p:blipFill>
          <a:blip r:embed="rId2"/>
          <a:stretch>
            <a:fillRect/>
          </a:stretch>
        </p:blipFill>
        <p:spPr>
          <a:xfrm>
            <a:off x="29468" y="1665732"/>
            <a:ext cx="5225284" cy="3630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63C2C238-0AC8-3C50-B6B8-70EE20EA6C50}"/>
              </a:ext>
            </a:extLst>
          </p:cNvPr>
          <p:cNvSpPr/>
          <p:nvPr/>
        </p:nvSpPr>
        <p:spPr>
          <a:xfrm>
            <a:off x="121920" y="2321052"/>
            <a:ext cx="4976878" cy="17312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EDE690D3-3CC6-EB39-4EEC-C05DA10C328E}"/>
              </a:ext>
            </a:extLst>
          </p:cNvPr>
          <p:cNvSpPr/>
          <p:nvPr/>
        </p:nvSpPr>
        <p:spPr>
          <a:xfrm>
            <a:off x="185422" y="4197096"/>
            <a:ext cx="4913376" cy="78943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Callout: Up Arrow 10">
            <a:extLst>
              <a:ext uri="{FF2B5EF4-FFF2-40B4-BE49-F238E27FC236}">
                <a16:creationId xmlns:a16="http://schemas.microsoft.com/office/drawing/2014/main" id="{68622DEF-BA0E-C3F7-66B8-C956A0615CD1}"/>
              </a:ext>
            </a:extLst>
          </p:cNvPr>
          <p:cNvSpPr/>
          <p:nvPr/>
        </p:nvSpPr>
        <p:spPr>
          <a:xfrm>
            <a:off x="926592" y="4997196"/>
            <a:ext cx="3431036" cy="1243584"/>
          </a:xfrm>
          <a:prstGeom prst="upArrowCallou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highlight>
                  <a:srgbClr val="000000"/>
                </a:highlight>
              </a:rPr>
              <a:t>Cosmetics</a:t>
            </a:r>
            <a:endParaRPr lang="en-MY" b="1" dirty="0">
              <a:highlight>
                <a:srgbClr val="000000"/>
              </a:highlight>
            </a:endParaRPr>
          </a:p>
        </p:txBody>
      </p:sp>
      <p:pic>
        <p:nvPicPr>
          <p:cNvPr id="13" name="Picture 12">
            <a:extLst>
              <a:ext uri="{FF2B5EF4-FFF2-40B4-BE49-F238E27FC236}">
                <a16:creationId xmlns:a16="http://schemas.microsoft.com/office/drawing/2014/main" id="{93B04BEB-6A57-5F3B-CD9F-AE3D44C1B0B3}"/>
              </a:ext>
            </a:extLst>
          </p:cNvPr>
          <p:cNvPicPr>
            <a:picLocks noChangeAspect="1"/>
          </p:cNvPicPr>
          <p:nvPr/>
        </p:nvPicPr>
        <p:blipFill>
          <a:blip r:embed="rId3"/>
          <a:stretch>
            <a:fillRect/>
          </a:stretch>
        </p:blipFill>
        <p:spPr>
          <a:xfrm>
            <a:off x="5809015" y="1273986"/>
            <a:ext cx="5456393" cy="5491169"/>
          </a:xfrm>
          <a:prstGeom prst="rect">
            <a:avLst/>
          </a:prstGeom>
          <a:effectLst>
            <a:outerShdw blurRad="63500" sx="102000" sy="102000" algn="ctr" rotWithShape="0">
              <a:prstClr val="black">
                <a:alpha val="40000"/>
              </a:prstClr>
            </a:outerShdw>
          </a:effectLst>
        </p:spPr>
      </p:pic>
      <p:sp>
        <p:nvSpPr>
          <p:cNvPr id="6" name="Freeform 22">
            <a:extLst>
              <a:ext uri="{FF2B5EF4-FFF2-40B4-BE49-F238E27FC236}">
                <a16:creationId xmlns:a16="http://schemas.microsoft.com/office/drawing/2014/main" id="{F4318DD6-E283-CDD1-AC78-8C9C10CA93AB}"/>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3" name="Title 1">
            <a:extLst>
              <a:ext uri="{FF2B5EF4-FFF2-40B4-BE49-F238E27FC236}">
                <a16:creationId xmlns:a16="http://schemas.microsoft.com/office/drawing/2014/main" id="{12607BCB-A43B-C6B5-5CA5-85C03FB5D8A0}"/>
              </a:ext>
            </a:extLst>
          </p:cNvPr>
          <p:cNvSpPr txBox="1">
            <a:spLocks/>
          </p:cNvSpPr>
          <p:nvPr/>
        </p:nvSpPr>
        <p:spPr>
          <a:xfrm>
            <a:off x="1086643" y="210313"/>
            <a:ext cx="10018713" cy="935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a:latin typeface="Berlin Sans FB" panose="020E0602020502020306" pitchFamily="34" charset="0"/>
              </a:rPr>
              <a:t>tmap</a:t>
            </a:r>
            <a:r>
              <a:rPr lang="en-US" sz="3600">
                <a:latin typeface="Berlin Sans FB" panose="020E0602020502020306" pitchFamily="34" charset="0"/>
              </a:rPr>
              <a:t> for Thematic Map</a:t>
            </a:r>
            <a:endParaRPr lang="en-MY" sz="3600" dirty="0">
              <a:latin typeface="Berlin Sans FB" panose="020E0602020502020306" pitchFamily="34" charset="0"/>
            </a:endParaRPr>
          </a:p>
        </p:txBody>
      </p:sp>
    </p:spTree>
    <p:extLst>
      <p:ext uri="{BB962C8B-B14F-4D97-AF65-F5344CB8AC3E}">
        <p14:creationId xmlns:p14="http://schemas.microsoft.com/office/powerpoint/2010/main" val="3883285256"/>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14:presetBounceEnd="5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50000">
                                          <p:cBhvr additive="base">
                                            <p:cTn id="27"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2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1+#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7A40E-76F1-ED07-74B5-55E80C1309DD}"/>
              </a:ext>
            </a:extLst>
          </p:cNvPr>
          <p:cNvPicPr>
            <a:picLocks noChangeAspect="1"/>
          </p:cNvPicPr>
          <p:nvPr/>
        </p:nvPicPr>
        <p:blipFill>
          <a:blip r:embed="rId2"/>
          <a:stretch>
            <a:fillRect/>
          </a:stretch>
        </p:blipFill>
        <p:spPr>
          <a:xfrm>
            <a:off x="1146645" y="1036321"/>
            <a:ext cx="9898710" cy="4413503"/>
          </a:xfrm>
          <a:prstGeom prst="rect">
            <a:avLst/>
          </a:prstGeom>
          <a:effectLst>
            <a:outerShdw blurRad="63500" sx="102000" sy="102000" algn="ctr" rotWithShape="0">
              <a:prstClr val="black">
                <a:alpha val="40000"/>
              </a:prstClr>
            </a:outerShdw>
          </a:effectLst>
        </p:spPr>
      </p:pic>
      <p:sp>
        <p:nvSpPr>
          <p:cNvPr id="7" name="Rectangle 6">
            <a:extLst>
              <a:ext uri="{FF2B5EF4-FFF2-40B4-BE49-F238E27FC236}">
                <a16:creationId xmlns:a16="http://schemas.microsoft.com/office/drawing/2014/main" id="{E74DC15C-6A78-5735-7EA0-2A629A05D478}"/>
              </a:ext>
            </a:extLst>
          </p:cNvPr>
          <p:cNvSpPr/>
          <p:nvPr/>
        </p:nvSpPr>
        <p:spPr>
          <a:xfrm>
            <a:off x="1781087" y="4355379"/>
            <a:ext cx="9324269" cy="6827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Freeform 22">
            <a:extLst>
              <a:ext uri="{FF2B5EF4-FFF2-40B4-BE49-F238E27FC236}">
                <a16:creationId xmlns:a16="http://schemas.microsoft.com/office/drawing/2014/main" id="{567D6B65-E667-4C6D-86A4-304D6E1BFCE2}"/>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1F3A7EB7-614F-8EFD-F1A9-0893D04F8FBF}"/>
              </a:ext>
            </a:extLst>
          </p:cNvPr>
          <p:cNvSpPr>
            <a:spLocks noGrp="1"/>
          </p:cNvSpPr>
          <p:nvPr>
            <p:ph type="title"/>
          </p:nvPr>
        </p:nvSpPr>
        <p:spPr>
          <a:xfrm>
            <a:off x="1086643" y="210313"/>
            <a:ext cx="10018713" cy="935736"/>
          </a:xfrm>
        </p:spPr>
        <p:txBody>
          <a:bodyPr>
            <a:normAutofit/>
          </a:bodyPr>
          <a:lstStyle/>
          <a:p>
            <a:pPr algn="ctr"/>
            <a:r>
              <a:rPr lang="en-US" sz="3600" i="1" dirty="0" err="1">
                <a:latin typeface="Berlin Sans FB" panose="020E0602020502020306" pitchFamily="34" charset="0"/>
              </a:rPr>
              <a:t>tmap</a:t>
            </a:r>
            <a:r>
              <a:rPr lang="en-US" sz="3600" dirty="0">
                <a:latin typeface="Berlin Sans FB" panose="020E0602020502020306" pitchFamily="34" charset="0"/>
              </a:rPr>
              <a:t> for Thematic Map</a:t>
            </a:r>
            <a:endParaRPr lang="en-MY" sz="3600" dirty="0">
              <a:latin typeface="Berlin Sans FB" panose="020E0602020502020306" pitchFamily="34" charset="0"/>
            </a:endParaRPr>
          </a:p>
        </p:txBody>
      </p:sp>
    </p:spTree>
    <p:extLst>
      <p:ext uri="{BB962C8B-B14F-4D97-AF65-F5344CB8AC3E}">
        <p14:creationId xmlns:p14="http://schemas.microsoft.com/office/powerpoint/2010/main" val="3891581773"/>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31F7-DA37-9666-9C57-FD87A2E4786B}"/>
              </a:ext>
            </a:extLst>
          </p:cNvPr>
          <p:cNvSpPr>
            <a:spLocks noGrp="1"/>
          </p:cNvSpPr>
          <p:nvPr>
            <p:ph type="title"/>
          </p:nvPr>
        </p:nvSpPr>
        <p:spPr>
          <a:xfrm>
            <a:off x="7003305" y="1046169"/>
            <a:ext cx="5188695" cy="914961"/>
          </a:xfrm>
        </p:spPr>
        <p:txBody>
          <a:bodyPr>
            <a:normAutofit/>
          </a:bodyPr>
          <a:lstStyle/>
          <a:p>
            <a:r>
              <a:rPr lang="en-US" sz="3600" dirty="0">
                <a:latin typeface="Berlin Sans FB" panose="020E0602020502020306" pitchFamily="34" charset="0"/>
              </a:rPr>
              <a:t>Interactive Thematic Map</a:t>
            </a:r>
            <a:endParaRPr lang="en-MY" sz="3600" dirty="0">
              <a:latin typeface="Berlin Sans FB" panose="020E0602020502020306" pitchFamily="34" charset="0"/>
            </a:endParaRPr>
          </a:p>
        </p:txBody>
      </p:sp>
      <p:pic>
        <p:nvPicPr>
          <p:cNvPr id="7" name="Picture 6">
            <a:extLst>
              <a:ext uri="{FF2B5EF4-FFF2-40B4-BE49-F238E27FC236}">
                <a16:creationId xmlns:a16="http://schemas.microsoft.com/office/drawing/2014/main" id="{2598A515-F29C-94D5-F829-378260D4DB17}"/>
              </a:ext>
            </a:extLst>
          </p:cNvPr>
          <p:cNvPicPr>
            <a:picLocks noChangeAspect="1"/>
          </p:cNvPicPr>
          <p:nvPr/>
        </p:nvPicPr>
        <p:blipFill>
          <a:blip r:embed="rId2"/>
          <a:stretch>
            <a:fillRect/>
          </a:stretch>
        </p:blipFill>
        <p:spPr>
          <a:xfrm>
            <a:off x="229976" y="219232"/>
            <a:ext cx="6773329" cy="6419535"/>
          </a:xfrm>
          <a:prstGeom prst="rect">
            <a:avLst/>
          </a:prstGeom>
          <a:effectLst>
            <a:outerShdw blurRad="63500" sx="102000" sy="102000" algn="ctr" rotWithShape="0">
              <a:prstClr val="black">
                <a:alpha val="40000"/>
              </a:prstClr>
            </a:outerShdw>
          </a:effectLst>
        </p:spPr>
      </p:pic>
      <p:sp>
        <p:nvSpPr>
          <p:cNvPr id="4" name="Freeform 22">
            <a:extLst>
              <a:ext uri="{FF2B5EF4-FFF2-40B4-BE49-F238E27FC236}">
                <a16:creationId xmlns:a16="http://schemas.microsoft.com/office/drawing/2014/main" id="{2E54D695-CDD2-C0B5-D528-7C6C8CA02261}"/>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3977957762"/>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FECD-05A8-E79F-5E81-94BF197B8045}"/>
              </a:ext>
            </a:extLst>
          </p:cNvPr>
          <p:cNvSpPr>
            <a:spLocks noGrp="1"/>
          </p:cNvSpPr>
          <p:nvPr>
            <p:ph type="title"/>
          </p:nvPr>
        </p:nvSpPr>
        <p:spPr>
          <a:xfrm>
            <a:off x="1086643" y="210313"/>
            <a:ext cx="10018713" cy="935736"/>
          </a:xfrm>
        </p:spPr>
        <p:txBody>
          <a:bodyPr>
            <a:normAutofit/>
          </a:bodyPr>
          <a:lstStyle/>
          <a:p>
            <a:pPr algn="ctr"/>
            <a:r>
              <a:rPr lang="en-US" sz="3600" i="1" dirty="0" err="1">
                <a:latin typeface="Berlin Sans FB" panose="020E0602020502020306" pitchFamily="34" charset="0"/>
              </a:rPr>
              <a:t>tmap</a:t>
            </a:r>
            <a:r>
              <a:rPr lang="en-US" sz="3600" dirty="0">
                <a:latin typeface="Berlin Sans FB" panose="020E0602020502020306" pitchFamily="34" charset="0"/>
              </a:rPr>
              <a:t> for serial events</a:t>
            </a:r>
            <a:endParaRPr lang="en-MY" sz="3600" dirty="0">
              <a:latin typeface="Berlin Sans FB" panose="020E0602020502020306" pitchFamily="34" charset="0"/>
            </a:endParaRPr>
          </a:p>
        </p:txBody>
      </p:sp>
      <p:sp>
        <p:nvSpPr>
          <p:cNvPr id="4" name="Title 1">
            <a:extLst>
              <a:ext uri="{FF2B5EF4-FFF2-40B4-BE49-F238E27FC236}">
                <a16:creationId xmlns:a16="http://schemas.microsoft.com/office/drawing/2014/main" id="{052B4105-2D54-6FD8-2817-898B2471D72F}"/>
              </a:ext>
            </a:extLst>
          </p:cNvPr>
          <p:cNvSpPr txBox="1">
            <a:spLocks/>
          </p:cNvSpPr>
          <p:nvPr/>
        </p:nvSpPr>
        <p:spPr>
          <a:xfrm>
            <a:off x="267304" y="1578543"/>
            <a:ext cx="6942018" cy="679232"/>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dirty="0"/>
              <a:t>Convert variable to factor with ordered level</a:t>
            </a:r>
            <a:endParaRPr lang="en-MY" sz="2800" b="1" dirty="0"/>
          </a:p>
        </p:txBody>
      </p:sp>
      <p:pic>
        <p:nvPicPr>
          <p:cNvPr id="5" name="Picture 4">
            <a:extLst>
              <a:ext uri="{FF2B5EF4-FFF2-40B4-BE49-F238E27FC236}">
                <a16:creationId xmlns:a16="http://schemas.microsoft.com/office/drawing/2014/main" id="{D107158A-5DA5-4183-3829-4C54B2CB25F8}"/>
              </a:ext>
            </a:extLst>
          </p:cNvPr>
          <p:cNvPicPr>
            <a:picLocks noChangeAspect="1"/>
          </p:cNvPicPr>
          <p:nvPr/>
        </p:nvPicPr>
        <p:blipFill>
          <a:blip r:embed="rId2"/>
          <a:stretch>
            <a:fillRect/>
          </a:stretch>
        </p:blipFill>
        <p:spPr>
          <a:xfrm>
            <a:off x="267304" y="2257776"/>
            <a:ext cx="4451000" cy="1290096"/>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0CAC1A40-C860-BE89-C82C-8781F3CD07D2}"/>
              </a:ext>
            </a:extLst>
          </p:cNvPr>
          <p:cNvPicPr>
            <a:picLocks noChangeAspect="1"/>
          </p:cNvPicPr>
          <p:nvPr/>
        </p:nvPicPr>
        <p:blipFill>
          <a:blip r:embed="rId3"/>
          <a:stretch>
            <a:fillRect/>
          </a:stretch>
        </p:blipFill>
        <p:spPr>
          <a:xfrm>
            <a:off x="5588296" y="3169920"/>
            <a:ext cx="5335736" cy="3123157"/>
          </a:xfrm>
          <a:prstGeom prst="rect">
            <a:avLst/>
          </a:prstGeo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3595C81C-C41D-6870-4EF7-F1424B1EC9BA}"/>
              </a:ext>
            </a:extLst>
          </p:cNvPr>
          <p:cNvSpPr/>
          <p:nvPr/>
        </p:nvSpPr>
        <p:spPr>
          <a:xfrm>
            <a:off x="8827008" y="2987040"/>
            <a:ext cx="1048512" cy="34259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Freeform 22">
            <a:extLst>
              <a:ext uri="{FF2B5EF4-FFF2-40B4-BE49-F238E27FC236}">
                <a16:creationId xmlns:a16="http://schemas.microsoft.com/office/drawing/2014/main" id="{A8D0DF4E-FCC8-423C-FD80-C8DA0AF6B486}"/>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4225149822"/>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14:presetBounceEnd="50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50000">
                                          <p:cBhvr additive="base">
                                            <p:cTn id="13"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1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1+#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1A9AD-3D90-24EB-12BA-4AA23B749B28}"/>
              </a:ext>
            </a:extLst>
          </p:cNvPr>
          <p:cNvPicPr>
            <a:picLocks noChangeAspect="1"/>
          </p:cNvPicPr>
          <p:nvPr/>
        </p:nvPicPr>
        <p:blipFill>
          <a:blip r:embed="rId2"/>
          <a:stretch>
            <a:fillRect/>
          </a:stretch>
        </p:blipFill>
        <p:spPr>
          <a:xfrm>
            <a:off x="2117966" y="424955"/>
            <a:ext cx="7956069" cy="6251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1FB70B57-5109-3CAF-7EB9-B4382147CC5C}"/>
              </a:ext>
            </a:extLst>
          </p:cNvPr>
          <p:cNvSpPr>
            <a:spLocks noGrp="1"/>
          </p:cNvSpPr>
          <p:nvPr>
            <p:ph type="title"/>
          </p:nvPr>
        </p:nvSpPr>
        <p:spPr>
          <a:xfrm>
            <a:off x="97537" y="2142744"/>
            <a:ext cx="2385938" cy="2419424"/>
          </a:xfrm>
        </p:spPr>
        <p:txBody>
          <a:bodyPr>
            <a:normAutofit/>
          </a:bodyPr>
          <a:lstStyle/>
          <a:p>
            <a:r>
              <a:rPr lang="en-US" sz="3600" dirty="0">
                <a:latin typeface="Berlin Sans FB" panose="020E0602020502020306" pitchFamily="34" charset="0"/>
              </a:rPr>
              <a:t>Small multiple maps</a:t>
            </a:r>
            <a:endParaRPr lang="en-MY" sz="3600" dirty="0">
              <a:latin typeface="Berlin Sans FB" panose="020E0602020502020306" pitchFamily="34" charset="0"/>
            </a:endParaRPr>
          </a:p>
        </p:txBody>
      </p:sp>
      <p:sp>
        <p:nvSpPr>
          <p:cNvPr id="3" name="Freeform 22">
            <a:extLst>
              <a:ext uri="{FF2B5EF4-FFF2-40B4-BE49-F238E27FC236}">
                <a16:creationId xmlns:a16="http://schemas.microsoft.com/office/drawing/2014/main" id="{145E7E26-554D-4EEE-BBB9-D615962C073F}"/>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2322082685"/>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5593E-3A5E-D0A6-7A89-452DCC03233A}"/>
              </a:ext>
            </a:extLst>
          </p:cNvPr>
          <p:cNvSpPr>
            <a:spLocks noGrp="1"/>
          </p:cNvSpPr>
          <p:nvPr>
            <p:ph type="title"/>
          </p:nvPr>
        </p:nvSpPr>
        <p:spPr>
          <a:xfrm>
            <a:off x="310009" y="1325256"/>
            <a:ext cx="7145169" cy="816790"/>
          </a:xfrm>
        </p:spPr>
        <p:txBody>
          <a:bodyPr>
            <a:normAutofit/>
          </a:bodyPr>
          <a:lstStyle/>
          <a:p>
            <a:r>
              <a:rPr lang="en-US" sz="3600" b="1" dirty="0"/>
              <a:t>Compute Spatial Autocorrelation </a:t>
            </a:r>
            <a:endParaRPr lang="en-MY" sz="3600" b="1" dirty="0"/>
          </a:p>
        </p:txBody>
      </p:sp>
      <p:sp>
        <p:nvSpPr>
          <p:cNvPr id="2" name="Title 1">
            <a:extLst>
              <a:ext uri="{FF2B5EF4-FFF2-40B4-BE49-F238E27FC236}">
                <a16:creationId xmlns:a16="http://schemas.microsoft.com/office/drawing/2014/main" id="{0A1E0A5D-7034-5918-C1B6-FA824FA010DA}"/>
              </a:ext>
            </a:extLst>
          </p:cNvPr>
          <p:cNvSpPr txBox="1">
            <a:spLocks/>
          </p:cNvSpPr>
          <p:nvPr/>
        </p:nvSpPr>
        <p:spPr>
          <a:xfrm>
            <a:off x="1416380" y="0"/>
            <a:ext cx="9253728" cy="11371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i="1" dirty="0" err="1">
                <a:latin typeface="Berlin Sans FB" panose="020E0602020502020306" pitchFamily="34" charset="0"/>
              </a:rPr>
              <a:t>tmap</a:t>
            </a:r>
            <a:r>
              <a:rPr lang="en-US" sz="3600" dirty="0">
                <a:latin typeface="Berlin Sans FB" panose="020E0602020502020306" pitchFamily="34" charset="0"/>
              </a:rPr>
              <a:t> for map with statistical properties</a:t>
            </a:r>
            <a:endParaRPr lang="en-MY" sz="3600" dirty="0">
              <a:latin typeface="Berlin Sans FB" panose="020E0602020502020306" pitchFamily="34" charset="0"/>
            </a:endParaRPr>
          </a:p>
        </p:txBody>
      </p:sp>
      <p:pic>
        <p:nvPicPr>
          <p:cNvPr id="11" name="Picture 10">
            <a:extLst>
              <a:ext uri="{FF2B5EF4-FFF2-40B4-BE49-F238E27FC236}">
                <a16:creationId xmlns:a16="http://schemas.microsoft.com/office/drawing/2014/main" id="{3D1ADF4D-CDD7-C1EA-D8D8-97C1D1795C8A}"/>
              </a:ext>
            </a:extLst>
          </p:cNvPr>
          <p:cNvPicPr>
            <a:picLocks noChangeAspect="1"/>
          </p:cNvPicPr>
          <p:nvPr/>
        </p:nvPicPr>
        <p:blipFill>
          <a:blip r:embed="rId2"/>
          <a:stretch>
            <a:fillRect/>
          </a:stretch>
        </p:blipFill>
        <p:spPr>
          <a:xfrm>
            <a:off x="310009" y="2142046"/>
            <a:ext cx="6221801" cy="3326067"/>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AE7E3536-AC27-5202-DEA4-AB7BCC4FDCEA}"/>
              </a:ext>
            </a:extLst>
          </p:cNvPr>
          <p:cNvPicPr>
            <a:picLocks noChangeAspect="1"/>
          </p:cNvPicPr>
          <p:nvPr/>
        </p:nvPicPr>
        <p:blipFill>
          <a:blip r:embed="rId3"/>
          <a:stretch>
            <a:fillRect/>
          </a:stretch>
        </p:blipFill>
        <p:spPr>
          <a:xfrm>
            <a:off x="310009" y="5678699"/>
            <a:ext cx="6221801" cy="816790"/>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15528C4C-D38F-1E87-D93F-2CD5B286CA02}"/>
              </a:ext>
            </a:extLst>
          </p:cNvPr>
          <p:cNvPicPr>
            <a:picLocks noChangeAspect="1"/>
          </p:cNvPicPr>
          <p:nvPr/>
        </p:nvPicPr>
        <p:blipFill>
          <a:blip r:embed="rId4"/>
          <a:stretch>
            <a:fillRect/>
          </a:stretch>
        </p:blipFill>
        <p:spPr>
          <a:xfrm>
            <a:off x="7455179" y="2142046"/>
            <a:ext cx="4061812" cy="4216084"/>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92B6B165-9D66-7BD3-276C-BE480C871A47}"/>
              </a:ext>
            </a:extLst>
          </p:cNvPr>
          <p:cNvSpPr/>
          <p:nvPr/>
        </p:nvSpPr>
        <p:spPr>
          <a:xfrm>
            <a:off x="7304567" y="4311088"/>
            <a:ext cx="4370877" cy="1892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reeform 22">
            <a:extLst>
              <a:ext uri="{FF2B5EF4-FFF2-40B4-BE49-F238E27FC236}">
                <a16:creationId xmlns:a16="http://schemas.microsoft.com/office/drawing/2014/main" id="{93B7F661-F70B-1CF5-36DD-3C0DEF9900E2}"/>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5"/>
            <a:stretch>
              <a:fillRect t="-18099" b="-18099"/>
            </a:stretch>
          </a:blipFill>
          <a:effectLst>
            <a:outerShdw blurRad="63500" sx="102000" sy="102000" algn="ctr" rotWithShape="0">
              <a:prstClr val="black">
                <a:alpha val="40000"/>
              </a:prstClr>
            </a:outerShdw>
          </a:effectLst>
        </p:spPr>
        <p:txBody>
          <a:bodyPr/>
          <a:lstStyle/>
          <a:p>
            <a:endParaRPr lang="en-MY"/>
          </a:p>
        </p:txBody>
      </p:sp>
    </p:spTree>
    <p:extLst>
      <p:ext uri="{BB962C8B-B14F-4D97-AF65-F5344CB8AC3E}">
        <p14:creationId xmlns:p14="http://schemas.microsoft.com/office/powerpoint/2010/main" val="4117854300"/>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0000">
                                          <p:cBhvr additive="base">
                                            <p:cTn id="7" dur="1000" fill="hold"/>
                                            <p:tgtEl>
                                              <p:spTgt spid="11"/>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50000">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50000">
                                          <p:cBhvr additive="base">
                                            <p:cTn id="13" dur="1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14:presetBounceEnd="5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50000">
                                          <p:cBhvr additive="base">
                                            <p:cTn id="19" dur="10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7C8012-597C-6AB1-3479-BB96F299C475}"/>
              </a:ext>
            </a:extLst>
          </p:cNvPr>
          <p:cNvPicPr>
            <a:picLocks noChangeAspect="1"/>
          </p:cNvPicPr>
          <p:nvPr/>
        </p:nvPicPr>
        <p:blipFill>
          <a:blip r:embed="rId2"/>
          <a:stretch>
            <a:fillRect/>
          </a:stretch>
        </p:blipFill>
        <p:spPr>
          <a:xfrm>
            <a:off x="1796619" y="1691640"/>
            <a:ext cx="8598763" cy="2531404"/>
          </a:xfrm>
          <a:prstGeom prst="rect">
            <a:avLst/>
          </a:prstGeom>
          <a:effectLst>
            <a:outerShdw blurRad="63500" sx="102000" sy="102000" algn="ctr" rotWithShape="0">
              <a:prstClr val="black">
                <a:alpha val="40000"/>
              </a:prstClr>
            </a:outerShdw>
          </a:effectLst>
        </p:spPr>
      </p:pic>
      <p:sp>
        <p:nvSpPr>
          <p:cNvPr id="7" name="Rectangle 6">
            <a:extLst>
              <a:ext uri="{FF2B5EF4-FFF2-40B4-BE49-F238E27FC236}">
                <a16:creationId xmlns:a16="http://schemas.microsoft.com/office/drawing/2014/main" id="{26693664-2C92-CC75-0A5A-C475751FE539}"/>
              </a:ext>
            </a:extLst>
          </p:cNvPr>
          <p:cNvSpPr/>
          <p:nvPr/>
        </p:nvSpPr>
        <p:spPr>
          <a:xfrm>
            <a:off x="507571" y="4314254"/>
            <a:ext cx="11176857" cy="9265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1" dirty="0" err="1">
                <a:solidFill>
                  <a:schemeClr val="tx1"/>
                </a:solidFill>
                <a:latin typeface="+mj-lt"/>
              </a:rPr>
              <a:t>tmap</a:t>
            </a:r>
            <a:r>
              <a:rPr lang="en-US" sz="2800" dirty="0">
                <a:solidFill>
                  <a:schemeClr val="tx1"/>
                </a:solidFill>
                <a:latin typeface="+mj-lt"/>
              </a:rPr>
              <a:t> enable integration of statistical properties following spatial analysis.</a:t>
            </a:r>
          </a:p>
        </p:txBody>
      </p:sp>
      <p:sp>
        <p:nvSpPr>
          <p:cNvPr id="3" name="Freeform 22">
            <a:extLst>
              <a:ext uri="{FF2B5EF4-FFF2-40B4-BE49-F238E27FC236}">
                <a16:creationId xmlns:a16="http://schemas.microsoft.com/office/drawing/2014/main" id="{165C1731-0CD9-422F-39AF-1D8BF7C7D91C}"/>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1A706F14-5A4C-7669-CB4D-87BB075745A7}"/>
              </a:ext>
            </a:extLst>
          </p:cNvPr>
          <p:cNvSpPr txBox="1">
            <a:spLocks/>
          </p:cNvSpPr>
          <p:nvPr/>
        </p:nvSpPr>
        <p:spPr>
          <a:xfrm>
            <a:off x="1416380" y="0"/>
            <a:ext cx="9253728" cy="11371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i="1" dirty="0" err="1">
                <a:latin typeface="Berlin Sans FB" panose="020E0602020502020306" pitchFamily="34" charset="0"/>
              </a:rPr>
              <a:t>tmap</a:t>
            </a:r>
            <a:r>
              <a:rPr lang="en-US" sz="3600" dirty="0">
                <a:latin typeface="Berlin Sans FB" panose="020E0602020502020306" pitchFamily="34" charset="0"/>
              </a:rPr>
              <a:t> for map with statistical properties</a:t>
            </a:r>
            <a:endParaRPr lang="en-MY" sz="3600" dirty="0">
              <a:latin typeface="Berlin Sans FB" panose="020E0602020502020306" pitchFamily="34" charset="0"/>
            </a:endParaRPr>
          </a:p>
        </p:txBody>
      </p:sp>
    </p:spTree>
    <p:extLst>
      <p:ext uri="{BB962C8B-B14F-4D97-AF65-F5344CB8AC3E}">
        <p14:creationId xmlns:p14="http://schemas.microsoft.com/office/powerpoint/2010/main" val="2555147903"/>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8BB25-2541-08D7-3D2D-A11F3617A026}"/>
              </a:ext>
            </a:extLst>
          </p:cNvPr>
          <p:cNvPicPr>
            <a:picLocks noChangeAspect="1"/>
          </p:cNvPicPr>
          <p:nvPr/>
        </p:nvPicPr>
        <p:blipFill>
          <a:blip r:embed="rId2"/>
          <a:stretch>
            <a:fillRect/>
          </a:stretch>
        </p:blipFill>
        <p:spPr>
          <a:xfrm>
            <a:off x="3654226" y="961496"/>
            <a:ext cx="4883548" cy="5696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Freeform 22">
            <a:extLst>
              <a:ext uri="{FF2B5EF4-FFF2-40B4-BE49-F238E27FC236}">
                <a16:creationId xmlns:a16="http://schemas.microsoft.com/office/drawing/2014/main" id="{41A503FA-DB16-AFBA-24D1-D8A812F53969}"/>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2" name="Title 1">
            <a:extLst>
              <a:ext uri="{FF2B5EF4-FFF2-40B4-BE49-F238E27FC236}">
                <a16:creationId xmlns:a16="http://schemas.microsoft.com/office/drawing/2014/main" id="{3FE0CD69-DA4D-DF37-A4DB-0BE20C4B4320}"/>
              </a:ext>
            </a:extLst>
          </p:cNvPr>
          <p:cNvSpPr txBox="1">
            <a:spLocks/>
          </p:cNvSpPr>
          <p:nvPr/>
        </p:nvSpPr>
        <p:spPr>
          <a:xfrm>
            <a:off x="1416380" y="0"/>
            <a:ext cx="9253728" cy="11371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i="1" dirty="0" err="1">
                <a:latin typeface="Berlin Sans FB" panose="020E0602020502020306" pitchFamily="34" charset="0"/>
              </a:rPr>
              <a:t>tmap</a:t>
            </a:r>
            <a:r>
              <a:rPr lang="en-US" sz="3600" dirty="0">
                <a:latin typeface="Berlin Sans FB" panose="020E0602020502020306" pitchFamily="34" charset="0"/>
              </a:rPr>
              <a:t> for map with statistical properties</a:t>
            </a:r>
            <a:endParaRPr lang="en-MY" sz="3600" dirty="0">
              <a:latin typeface="Berlin Sans FB" panose="020E0602020502020306" pitchFamily="34" charset="0"/>
            </a:endParaRPr>
          </a:p>
        </p:txBody>
      </p:sp>
    </p:spTree>
    <p:extLst>
      <p:ext uri="{BB962C8B-B14F-4D97-AF65-F5344CB8AC3E}">
        <p14:creationId xmlns:p14="http://schemas.microsoft.com/office/powerpoint/2010/main" val="3715800043"/>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C1FE90-34BD-4316-AFE9-A86E55AC38C0}"/>
              </a:ext>
            </a:extLst>
          </p:cNvPr>
          <p:cNvPicPr>
            <a:picLocks noChangeAspect="1"/>
          </p:cNvPicPr>
          <p:nvPr/>
        </p:nvPicPr>
        <p:blipFill>
          <a:blip r:embed="rId2"/>
          <a:stretch>
            <a:fillRect/>
          </a:stretch>
        </p:blipFill>
        <p:spPr>
          <a:xfrm>
            <a:off x="2414016" y="1788345"/>
            <a:ext cx="7363968" cy="272817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B1A5F215-6331-0313-4062-4443C7DB36BA}"/>
              </a:ext>
            </a:extLst>
          </p:cNvPr>
          <p:cNvPicPr>
            <a:picLocks noChangeAspect="1"/>
          </p:cNvPicPr>
          <p:nvPr/>
        </p:nvPicPr>
        <p:blipFill>
          <a:blip r:embed="rId3"/>
          <a:stretch>
            <a:fillRect/>
          </a:stretch>
        </p:blipFill>
        <p:spPr>
          <a:xfrm>
            <a:off x="3182113" y="1072146"/>
            <a:ext cx="5827775" cy="5446641"/>
          </a:xfrm>
          <a:prstGeom prst="rect">
            <a:avLst/>
          </a:prstGeom>
          <a:effectLst>
            <a:outerShdw blurRad="63500" sx="102000" sy="102000" algn="ctr" rotWithShape="0">
              <a:prstClr val="black">
                <a:alpha val="40000"/>
              </a:prstClr>
            </a:outerShdw>
          </a:effectLst>
        </p:spPr>
      </p:pic>
      <p:sp>
        <p:nvSpPr>
          <p:cNvPr id="3" name="Freeform 22">
            <a:extLst>
              <a:ext uri="{FF2B5EF4-FFF2-40B4-BE49-F238E27FC236}">
                <a16:creationId xmlns:a16="http://schemas.microsoft.com/office/drawing/2014/main" id="{60B11140-EDD4-3968-7E92-B5C7701207BB}"/>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A59E21E6-D8A3-02C1-7998-BC40D302F690}"/>
              </a:ext>
            </a:extLst>
          </p:cNvPr>
          <p:cNvSpPr txBox="1">
            <a:spLocks/>
          </p:cNvSpPr>
          <p:nvPr/>
        </p:nvSpPr>
        <p:spPr>
          <a:xfrm>
            <a:off x="1416380" y="0"/>
            <a:ext cx="9253728" cy="11371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i="1" dirty="0" err="1">
                <a:latin typeface="Berlin Sans FB" panose="020E0602020502020306" pitchFamily="34" charset="0"/>
              </a:rPr>
              <a:t>tmap</a:t>
            </a:r>
            <a:r>
              <a:rPr lang="en-US" sz="3600" dirty="0">
                <a:latin typeface="Berlin Sans FB" panose="020E0602020502020306" pitchFamily="34" charset="0"/>
              </a:rPr>
              <a:t> for map with statistical properties</a:t>
            </a:r>
            <a:endParaRPr lang="en-MY" sz="3600" dirty="0">
              <a:latin typeface="Berlin Sans FB" panose="020E0602020502020306" pitchFamily="34" charset="0"/>
            </a:endParaRPr>
          </a:p>
        </p:txBody>
      </p:sp>
    </p:spTree>
    <p:extLst>
      <p:ext uri="{BB962C8B-B14F-4D97-AF65-F5344CB8AC3E}">
        <p14:creationId xmlns:p14="http://schemas.microsoft.com/office/powerpoint/2010/main" val="1366927178"/>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50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50000">
                                          <p:cBhvr additive="base">
                                            <p:cTn id="13"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4"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ppt_x"/>
                                              </p:val>
                                            </p:tav>
                                            <p:tav tm="100000">
                                              <p:val>
                                                <p:strVal val="#ppt_x"/>
                                              </p:val>
                                            </p:tav>
                                          </p:tavLst>
                                        </p:anim>
                                        <p:anim calcmode="lin" valueType="num">
                                          <p:cBhvr additive="base">
                                            <p:cTn id="14"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4B70A-182B-81C2-C9CF-F178CF6D4AC8}"/>
              </a:ext>
            </a:extLst>
          </p:cNvPr>
          <p:cNvSpPr>
            <a:spLocks noGrp="1"/>
          </p:cNvSpPr>
          <p:nvPr>
            <p:ph idx="1"/>
          </p:nvPr>
        </p:nvSpPr>
        <p:spPr>
          <a:xfrm>
            <a:off x="385011" y="2606039"/>
            <a:ext cx="6223053" cy="3806953"/>
          </a:xfrm>
        </p:spPr>
        <p:txBody>
          <a:bodyPr>
            <a:noAutofit/>
          </a:bodyPr>
          <a:lstStyle/>
          <a:p>
            <a:pPr marL="514350" indent="-514350">
              <a:buFont typeface="+mj-lt"/>
              <a:buAutoNum type="arabicPeriod"/>
            </a:pPr>
            <a:r>
              <a:rPr lang="en-US" dirty="0">
                <a:latin typeface="+mj-lt"/>
              </a:rPr>
              <a:t>Inaccurate data</a:t>
            </a:r>
          </a:p>
          <a:p>
            <a:pPr marL="514350" indent="-514350">
              <a:buFont typeface="+mj-lt"/>
              <a:buAutoNum type="arabicPeriod"/>
            </a:pPr>
            <a:r>
              <a:rPr lang="en-US" dirty="0">
                <a:latin typeface="+mj-lt"/>
              </a:rPr>
              <a:t>Confidentiality</a:t>
            </a:r>
          </a:p>
          <a:p>
            <a:pPr marL="514350" indent="-514350">
              <a:buFont typeface="+mj-lt"/>
              <a:buAutoNum type="arabicPeriod"/>
            </a:pPr>
            <a:r>
              <a:rPr lang="en-US" dirty="0">
                <a:latin typeface="+mj-lt"/>
              </a:rPr>
              <a:t>Use of ZIP codes</a:t>
            </a:r>
          </a:p>
          <a:p>
            <a:pPr marL="514350" indent="-514350">
              <a:buFont typeface="+mj-lt"/>
              <a:buAutoNum type="arabicPeriod"/>
            </a:pPr>
            <a:r>
              <a:rPr lang="en-US" dirty="0">
                <a:latin typeface="+mj-lt"/>
              </a:rPr>
              <a:t>Geocoding issues</a:t>
            </a:r>
          </a:p>
          <a:p>
            <a:pPr marL="514350" indent="-514350">
              <a:buFont typeface="+mj-lt"/>
              <a:buAutoNum type="arabicPeriod"/>
            </a:pPr>
            <a:r>
              <a:rPr lang="en-US" dirty="0">
                <a:latin typeface="+mj-lt"/>
              </a:rPr>
              <a:t>Uncertain location</a:t>
            </a:r>
            <a:endParaRPr lang="en-MY" dirty="0">
              <a:latin typeface="+mj-lt"/>
            </a:endParaRPr>
          </a:p>
        </p:txBody>
      </p:sp>
      <p:pic>
        <p:nvPicPr>
          <p:cNvPr id="4098" name="Picture 2" descr="Is your spatial data in two (or more) different coordinate systems? No  problem! – Morán-Ordóñez's research: landscape ecology &amp; global change">
            <a:extLst>
              <a:ext uri="{FF2B5EF4-FFF2-40B4-BE49-F238E27FC236}">
                <a16:creationId xmlns:a16="http://schemas.microsoft.com/office/drawing/2014/main" id="{31064DF6-8F4D-064B-92DC-E171B30C1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291" y="1752601"/>
            <a:ext cx="5716651" cy="36728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reeform 22">
            <a:extLst>
              <a:ext uri="{FF2B5EF4-FFF2-40B4-BE49-F238E27FC236}">
                <a16:creationId xmlns:a16="http://schemas.microsoft.com/office/drawing/2014/main" id="{12455C52-550B-1799-6361-39D9FAE5363E}"/>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C62CCD0E-A046-AC6B-3676-0E41DF29CD0C}"/>
              </a:ext>
            </a:extLst>
          </p:cNvPr>
          <p:cNvSpPr txBox="1">
            <a:spLocks/>
          </p:cNvSpPr>
          <p:nvPr/>
        </p:nvSpPr>
        <p:spPr>
          <a:xfrm>
            <a:off x="229976" y="131209"/>
            <a:ext cx="10018713" cy="16213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Limitation of Spatial Data in Communicable Diseases</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677194184"/>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0000">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14:bounceEnd="50000">
                                          <p:cBhvr additive="base">
                                            <p:cTn id="7" dur="1000" fill="hold"/>
                                            <p:tgtEl>
                                              <p:spTgt spid="4098"/>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1000" fill="hold"/>
                                            <p:tgtEl>
                                              <p:spTgt spid="4098"/>
                                            </p:tgtEl>
                                            <p:attrNameLst>
                                              <p:attrName>ppt_x</p:attrName>
                                            </p:attrNameLst>
                                          </p:cBhvr>
                                          <p:tavLst>
                                            <p:tav tm="0">
                                              <p:val>
                                                <p:strVal val="1+#ppt_w/2"/>
                                              </p:val>
                                            </p:tav>
                                            <p:tav tm="100000">
                                              <p:val>
                                                <p:strVal val="#ppt_x"/>
                                              </p:val>
                                            </p:tav>
                                          </p:tavLst>
                                        </p:anim>
                                        <p:anim calcmode="lin" valueType="num">
                                          <p:cBhvr additive="base">
                                            <p:cTn id="8" dur="100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8D0D43-D864-A980-395D-97768C66232B}"/>
              </a:ext>
            </a:extLst>
          </p:cNvPr>
          <p:cNvPicPr>
            <a:picLocks noChangeAspect="1"/>
          </p:cNvPicPr>
          <p:nvPr/>
        </p:nvPicPr>
        <p:blipFill>
          <a:blip r:embed="rId2"/>
          <a:stretch>
            <a:fillRect/>
          </a:stretch>
        </p:blipFill>
        <p:spPr>
          <a:xfrm>
            <a:off x="2240511" y="1365505"/>
            <a:ext cx="7710978" cy="4523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8DFAE20-ECD2-0CFE-AD7B-31E35BE69C9C}"/>
              </a:ext>
            </a:extLst>
          </p:cNvPr>
          <p:cNvSpPr txBox="1"/>
          <p:nvPr/>
        </p:nvSpPr>
        <p:spPr>
          <a:xfrm>
            <a:off x="1086643" y="6080461"/>
            <a:ext cx="10018713" cy="707886"/>
          </a:xfrm>
          <a:prstGeom prst="rect">
            <a:avLst/>
          </a:prstGeom>
          <a:noFill/>
        </p:spPr>
        <p:txBody>
          <a:bodyPr wrap="square">
            <a:spAutoFit/>
          </a:bodyPr>
          <a:lstStyle/>
          <a:p>
            <a:r>
              <a:rPr lang="en-US" sz="2000" b="0" i="0" dirty="0">
                <a:solidFill>
                  <a:srgbClr val="222222"/>
                </a:solidFill>
                <a:effectLst/>
                <a:latin typeface="+mj-lt"/>
              </a:rPr>
              <a:t>Samat, </a:t>
            </a:r>
            <a:r>
              <a:rPr lang="en-US" sz="2000" b="0" i="0" dirty="0" err="1">
                <a:solidFill>
                  <a:srgbClr val="222222"/>
                </a:solidFill>
                <a:effectLst/>
                <a:latin typeface="+mj-lt"/>
              </a:rPr>
              <a:t>Narimah</a:t>
            </a:r>
            <a:r>
              <a:rPr lang="en-US" sz="2000" b="0" i="0" dirty="0">
                <a:solidFill>
                  <a:srgbClr val="222222"/>
                </a:solidFill>
                <a:effectLst/>
                <a:latin typeface="+mj-lt"/>
              </a:rPr>
              <a:t>, et al. "investigating geographic distribution of colorectal cancer cases: an example from Penang State, Malaysia." </a:t>
            </a:r>
            <a:r>
              <a:rPr lang="en-US" sz="2000" b="0" i="1" dirty="0">
                <a:solidFill>
                  <a:srgbClr val="222222"/>
                </a:solidFill>
                <a:effectLst/>
                <a:latin typeface="+mj-lt"/>
              </a:rPr>
              <a:t>Asian Social Science</a:t>
            </a:r>
            <a:r>
              <a:rPr lang="en-US" sz="2000" b="0" i="0" dirty="0">
                <a:solidFill>
                  <a:srgbClr val="222222"/>
                </a:solidFill>
                <a:effectLst/>
                <a:latin typeface="+mj-lt"/>
              </a:rPr>
              <a:t> 9.17 (2013): p38.</a:t>
            </a:r>
            <a:endParaRPr lang="en-MY" sz="2000" dirty="0">
              <a:latin typeface="+mj-lt"/>
            </a:endParaRPr>
          </a:p>
        </p:txBody>
      </p:sp>
      <p:sp>
        <p:nvSpPr>
          <p:cNvPr id="4" name="Freeform 22">
            <a:extLst>
              <a:ext uri="{FF2B5EF4-FFF2-40B4-BE49-F238E27FC236}">
                <a16:creationId xmlns:a16="http://schemas.microsoft.com/office/drawing/2014/main" id="{D1B5BB66-E50A-3BD0-61A0-A20752905CA8}"/>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4487B008-9223-3469-1898-52DA0C2E3A0E}"/>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Spatial Analysis in Public Health</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682679618"/>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3FDEB-79C3-3C09-1935-C66FE86AB413}"/>
              </a:ext>
            </a:extLst>
          </p:cNvPr>
          <p:cNvSpPr>
            <a:spLocks noGrp="1"/>
          </p:cNvSpPr>
          <p:nvPr>
            <p:ph idx="1"/>
          </p:nvPr>
        </p:nvSpPr>
        <p:spPr>
          <a:xfrm>
            <a:off x="1086643" y="1046169"/>
            <a:ext cx="10018713" cy="4786900"/>
          </a:xfrm>
        </p:spPr>
        <p:txBody>
          <a:bodyPr>
            <a:normAutofit/>
          </a:bodyPr>
          <a:lstStyle/>
          <a:p>
            <a:pPr marL="514350" indent="-514350" algn="just">
              <a:buFont typeface="+mj-lt"/>
              <a:buAutoNum type="arabicPeriod"/>
            </a:pPr>
            <a:r>
              <a:rPr lang="en-US" dirty="0">
                <a:latin typeface="+mj-lt"/>
              </a:rPr>
              <a:t>Maps serve as tool to communicate data to relevant authorities and direct comparison in public health analysis and reports.</a:t>
            </a:r>
          </a:p>
          <a:p>
            <a:pPr marL="514350" indent="-514350" algn="just">
              <a:buFont typeface="+mj-lt"/>
              <a:buAutoNum type="arabicPeriod"/>
            </a:pPr>
            <a:endParaRPr lang="en-US" dirty="0">
              <a:latin typeface="+mj-lt"/>
            </a:endParaRPr>
          </a:p>
          <a:p>
            <a:pPr marL="514350" indent="-514350" algn="just">
              <a:buFont typeface="+mj-lt"/>
              <a:buAutoNum type="arabicPeriod"/>
            </a:pPr>
            <a:r>
              <a:rPr lang="en-US" i="1" dirty="0" err="1">
                <a:latin typeface="+mj-lt"/>
              </a:rPr>
              <a:t>tmap</a:t>
            </a:r>
            <a:r>
              <a:rPr lang="en-US" dirty="0">
                <a:latin typeface="+mj-lt"/>
              </a:rPr>
              <a:t> package assist public health researcher in producing informative and summarize disease distribution in minimal amount of time</a:t>
            </a:r>
          </a:p>
          <a:p>
            <a:pPr marL="514350" indent="-514350" algn="just">
              <a:buFont typeface="+mj-lt"/>
              <a:buAutoNum type="arabicPeriod"/>
            </a:pPr>
            <a:endParaRPr lang="en-US" dirty="0">
              <a:latin typeface="+mj-lt"/>
            </a:endParaRPr>
          </a:p>
          <a:p>
            <a:pPr marL="514350" indent="-514350" algn="just">
              <a:buFont typeface="+mj-lt"/>
              <a:buAutoNum type="arabicPeriod"/>
            </a:pPr>
            <a:r>
              <a:rPr lang="en-MY" dirty="0">
                <a:latin typeface="+mj-lt"/>
              </a:rPr>
              <a:t>Issues of incomplete data, confidentiality, geocoding issues and uncertain location of event/disease might affect the accuracy of spatial analysis </a:t>
            </a:r>
          </a:p>
        </p:txBody>
      </p:sp>
      <p:sp>
        <p:nvSpPr>
          <p:cNvPr id="5" name="Freeform 22">
            <a:extLst>
              <a:ext uri="{FF2B5EF4-FFF2-40B4-BE49-F238E27FC236}">
                <a16:creationId xmlns:a16="http://schemas.microsoft.com/office/drawing/2014/main" id="{88C37951-E843-74D2-2CBF-5C7A2572F9B1}"/>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AF5BFCD4-E581-FB84-86E0-0368E13EEED7}"/>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Conclusion</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08688167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17862-3F7E-A6A5-2036-C9AA92D46EFA}"/>
              </a:ext>
            </a:extLst>
          </p:cNvPr>
          <p:cNvSpPr>
            <a:spLocks noGrp="1"/>
          </p:cNvSpPr>
          <p:nvPr>
            <p:ph idx="1"/>
          </p:nvPr>
        </p:nvSpPr>
        <p:spPr>
          <a:xfrm>
            <a:off x="838200" y="1046169"/>
            <a:ext cx="10515600" cy="4151473"/>
          </a:xfrm>
        </p:spPr>
        <p:txBody>
          <a:bodyPr>
            <a:normAutofit/>
          </a:bodyPr>
          <a:lstStyle/>
          <a:p>
            <a:pPr marL="514350" indent="-514350" algn="just">
              <a:buFont typeface="+mj-lt"/>
              <a:buAutoNum type="arabicPeriod"/>
            </a:pPr>
            <a:r>
              <a:rPr lang="en-US" dirty="0" err="1">
                <a:latin typeface="+mj-lt"/>
              </a:rPr>
              <a:t>Tmap</a:t>
            </a:r>
            <a:r>
              <a:rPr lang="en-US" dirty="0">
                <a:latin typeface="+mj-lt"/>
              </a:rPr>
              <a:t> is a powerful package for spatial data visualization</a:t>
            </a:r>
          </a:p>
          <a:p>
            <a:pPr marL="514350" indent="-514350" algn="just">
              <a:buFont typeface="+mj-lt"/>
              <a:buAutoNum type="arabicPeriod"/>
            </a:pPr>
            <a:r>
              <a:rPr lang="en-US" dirty="0">
                <a:latin typeface="+mj-lt"/>
              </a:rPr>
              <a:t>It is based on the syntax of ggplot2, but tailored for maps </a:t>
            </a:r>
          </a:p>
          <a:p>
            <a:pPr marL="514350" indent="-514350" algn="just">
              <a:buFont typeface="+mj-lt"/>
              <a:buAutoNum type="arabicPeriod"/>
            </a:pPr>
            <a:r>
              <a:rPr lang="en-US" dirty="0">
                <a:latin typeface="+mj-lt"/>
              </a:rPr>
              <a:t>Other awesome mapping packages are ggplot2, leaflet, </a:t>
            </a:r>
            <a:r>
              <a:rPr lang="en-US" dirty="0" err="1">
                <a:latin typeface="+mj-lt"/>
              </a:rPr>
              <a:t>mapview</a:t>
            </a:r>
            <a:r>
              <a:rPr lang="en-US" dirty="0">
                <a:latin typeface="+mj-lt"/>
              </a:rPr>
              <a:t> </a:t>
            </a:r>
          </a:p>
          <a:p>
            <a:pPr marL="514350" indent="-514350" algn="just">
              <a:buFont typeface="+mj-lt"/>
              <a:buAutoNum type="arabicPeriod"/>
            </a:pPr>
            <a:r>
              <a:rPr lang="en-US" dirty="0">
                <a:latin typeface="+mj-lt"/>
              </a:rPr>
              <a:t>The key qualities of </a:t>
            </a:r>
            <a:r>
              <a:rPr lang="en-US" i="1" dirty="0" err="1">
                <a:latin typeface="+mj-lt"/>
              </a:rPr>
              <a:t>tmap</a:t>
            </a:r>
            <a:r>
              <a:rPr lang="en-US" dirty="0">
                <a:latin typeface="+mj-lt"/>
              </a:rPr>
              <a:t> are: </a:t>
            </a:r>
          </a:p>
          <a:p>
            <a:pPr lvl="1" algn="just">
              <a:buFont typeface="Symbol" panose="05050102010706020507" pitchFamily="18" charset="2"/>
              <a:buChar char="-"/>
            </a:pPr>
            <a:r>
              <a:rPr lang="en-US" dirty="0">
                <a:latin typeface="+mj-lt"/>
              </a:rPr>
              <a:t>Intuitive and easy to understand syntax (therefore very suitable for educational purposes) </a:t>
            </a:r>
          </a:p>
          <a:p>
            <a:pPr lvl="1" algn="just">
              <a:buFont typeface="Symbol" panose="05050102010706020507" pitchFamily="18" charset="2"/>
              <a:buChar char="-"/>
            </a:pPr>
            <a:r>
              <a:rPr lang="en-US" dirty="0">
                <a:latin typeface="+mj-lt"/>
              </a:rPr>
              <a:t>Many options to configure the map </a:t>
            </a:r>
          </a:p>
          <a:p>
            <a:pPr marL="514350" indent="-514350" algn="just">
              <a:buFont typeface="+mj-lt"/>
              <a:buAutoNum type="arabicPeriod"/>
            </a:pPr>
            <a:r>
              <a:rPr lang="en-US" dirty="0">
                <a:latin typeface="+mj-lt"/>
              </a:rPr>
              <a:t>Two modes: static and interactive maps</a:t>
            </a:r>
            <a:endParaRPr lang="en-MY" dirty="0">
              <a:latin typeface="+mj-lt"/>
            </a:endParaRPr>
          </a:p>
        </p:txBody>
      </p:sp>
      <p:sp>
        <p:nvSpPr>
          <p:cNvPr id="5" name="Freeform 22">
            <a:extLst>
              <a:ext uri="{FF2B5EF4-FFF2-40B4-BE49-F238E27FC236}">
                <a16:creationId xmlns:a16="http://schemas.microsoft.com/office/drawing/2014/main" id="{7D88FCB8-088F-52D4-42CE-AAE5CE563B7D}"/>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E29F2D3C-ADC8-2657-F953-85968CD56CDE}"/>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Summary</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100088415"/>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B25E12-578C-A4BF-E199-5A0CE6672A03}"/>
              </a:ext>
            </a:extLst>
          </p:cNvPr>
          <p:cNvSpPr>
            <a:spLocks noGrp="1"/>
          </p:cNvSpPr>
          <p:nvPr>
            <p:ph idx="1"/>
          </p:nvPr>
        </p:nvSpPr>
        <p:spPr>
          <a:xfrm>
            <a:off x="1086643" y="1046169"/>
            <a:ext cx="10018713" cy="5811831"/>
          </a:xfrm>
        </p:spPr>
        <p:txBody>
          <a:bodyPr>
            <a:normAutofit/>
          </a:bodyPr>
          <a:lstStyle/>
          <a:p>
            <a:pPr marL="0" indent="0">
              <a:buNone/>
            </a:pPr>
            <a:r>
              <a:rPr lang="en-US" b="0" i="0" dirty="0" err="1">
                <a:solidFill>
                  <a:srgbClr val="000000"/>
                </a:solidFill>
                <a:effectLst/>
                <a:latin typeface="+mj-lt"/>
                <a:cs typeface="Arial" panose="020B0604020202020204" pitchFamily="34" charset="0"/>
              </a:rPr>
              <a:t>Tennekes</a:t>
            </a:r>
            <a:r>
              <a:rPr lang="en-US" b="0" i="0" dirty="0">
                <a:solidFill>
                  <a:srgbClr val="000000"/>
                </a:solidFill>
                <a:effectLst/>
                <a:latin typeface="+mj-lt"/>
                <a:cs typeface="Arial" panose="020B0604020202020204" pitchFamily="34" charset="0"/>
              </a:rPr>
              <a:t>, M. (2018). </a:t>
            </a:r>
            <a:r>
              <a:rPr lang="en-US" b="0" i="0" dirty="0" err="1">
                <a:solidFill>
                  <a:srgbClr val="000000"/>
                </a:solidFill>
                <a:effectLst/>
                <a:latin typeface="+mj-lt"/>
                <a:cs typeface="Arial" panose="020B0604020202020204" pitchFamily="34" charset="0"/>
              </a:rPr>
              <a:t>tmap</a:t>
            </a:r>
            <a:r>
              <a:rPr lang="en-US" b="0" i="0" dirty="0">
                <a:solidFill>
                  <a:srgbClr val="000000"/>
                </a:solidFill>
                <a:effectLst/>
                <a:latin typeface="+mj-lt"/>
                <a:cs typeface="Arial" panose="020B0604020202020204" pitchFamily="34" charset="0"/>
              </a:rPr>
              <a:t>: Thematic Maps in R. </a:t>
            </a:r>
            <a:r>
              <a:rPr lang="en-US" b="0" i="1" dirty="0">
                <a:solidFill>
                  <a:srgbClr val="000000"/>
                </a:solidFill>
                <a:effectLst/>
                <a:latin typeface="+mj-lt"/>
                <a:cs typeface="Arial" panose="020B0604020202020204" pitchFamily="34" charset="0"/>
              </a:rPr>
              <a:t>Journal of Statistical Software</a:t>
            </a:r>
            <a:r>
              <a:rPr lang="en-US" b="0" i="0" dirty="0">
                <a:solidFill>
                  <a:srgbClr val="000000"/>
                </a:solidFill>
                <a:effectLst/>
                <a:latin typeface="+mj-lt"/>
                <a:cs typeface="Arial" panose="020B0604020202020204" pitchFamily="34" charset="0"/>
              </a:rPr>
              <a:t>, </a:t>
            </a:r>
            <a:r>
              <a:rPr lang="en-US" b="0" i="1" dirty="0">
                <a:solidFill>
                  <a:srgbClr val="000000"/>
                </a:solidFill>
                <a:effectLst/>
                <a:latin typeface="+mj-lt"/>
                <a:cs typeface="Arial" panose="020B0604020202020204" pitchFamily="34" charset="0"/>
              </a:rPr>
              <a:t>84</a:t>
            </a:r>
            <a:r>
              <a:rPr lang="en-US" b="0" i="0" dirty="0">
                <a:solidFill>
                  <a:srgbClr val="000000"/>
                </a:solidFill>
                <a:effectLst/>
                <a:latin typeface="+mj-lt"/>
                <a:cs typeface="Arial" panose="020B0604020202020204" pitchFamily="34" charset="0"/>
              </a:rPr>
              <a:t>(6), 1–39. </a:t>
            </a:r>
            <a:r>
              <a:rPr lang="en-US" b="0" i="0" dirty="0">
                <a:solidFill>
                  <a:srgbClr val="000000"/>
                </a:solidFill>
                <a:effectLst/>
                <a:latin typeface="+mj-lt"/>
                <a:cs typeface="Arial" panose="020B0604020202020204" pitchFamily="34" charset="0"/>
                <a:hlinkClick r:id="rId2"/>
              </a:rPr>
              <a:t>https://doi.org/10.18637/jss.v084.i06</a:t>
            </a:r>
            <a:endParaRPr lang="en-US" b="0" i="0" dirty="0">
              <a:solidFill>
                <a:srgbClr val="000000"/>
              </a:solidFill>
              <a:effectLst/>
              <a:latin typeface="+mj-lt"/>
              <a:cs typeface="Arial" panose="020B0604020202020204" pitchFamily="34" charset="0"/>
            </a:endParaRPr>
          </a:p>
          <a:p>
            <a:pPr marL="0" indent="0">
              <a:buNone/>
            </a:pPr>
            <a:endParaRPr lang="en-US" b="0" i="0" dirty="0">
              <a:solidFill>
                <a:srgbClr val="333333"/>
              </a:solidFill>
              <a:effectLst/>
              <a:latin typeface="+mj-lt"/>
              <a:cs typeface="Arial" panose="020B0604020202020204" pitchFamily="34" charset="0"/>
            </a:endParaRPr>
          </a:p>
          <a:p>
            <a:pPr marL="0" indent="0">
              <a:buNone/>
            </a:pPr>
            <a:r>
              <a:rPr lang="en-US" b="0" i="0" dirty="0">
                <a:solidFill>
                  <a:srgbClr val="333333"/>
                </a:solidFill>
                <a:effectLst/>
                <a:latin typeface="+mj-lt"/>
                <a:cs typeface="Arial" panose="020B0604020202020204" pitchFamily="34" charset="0"/>
              </a:rPr>
              <a:t>Paula Moraga (2021) Handbook of Spatial Epidemiology, Journal of the American Statistical Association, 116:533, 451-453, DOI: </a:t>
            </a:r>
            <a:r>
              <a:rPr lang="en-US" b="0" i="0" u="sng" dirty="0">
                <a:solidFill>
                  <a:srgbClr val="333333"/>
                </a:solidFill>
                <a:effectLst/>
                <a:latin typeface="+mj-lt"/>
                <a:cs typeface="Arial" panose="020B0604020202020204" pitchFamily="34" charset="0"/>
                <a:hlinkClick r:id="rId3"/>
              </a:rPr>
              <a:t>10.1080/01621459.2021.1880230</a:t>
            </a:r>
            <a:endParaRPr lang="en-US" b="0" i="0" u="sng" dirty="0">
              <a:solidFill>
                <a:srgbClr val="333333"/>
              </a:solidFill>
              <a:effectLst/>
              <a:latin typeface="+mj-lt"/>
              <a:cs typeface="Arial" panose="020B0604020202020204" pitchFamily="34" charset="0"/>
            </a:endParaRPr>
          </a:p>
          <a:p>
            <a:pPr marL="0" indent="0">
              <a:buNone/>
            </a:pPr>
            <a:endParaRPr lang="en-MY" dirty="0">
              <a:latin typeface="+mj-lt"/>
              <a:cs typeface="Arial" panose="020B0604020202020204" pitchFamily="34" charset="0"/>
            </a:endParaRPr>
          </a:p>
          <a:p>
            <a:pPr marL="0" indent="0">
              <a:buNone/>
            </a:pPr>
            <a:r>
              <a:rPr lang="en-MY" dirty="0">
                <a:latin typeface="+mj-lt"/>
                <a:cs typeface="Arial" panose="020B0604020202020204" pitchFamily="34" charset="0"/>
              </a:rPr>
              <a:t>https://cran.r-project.org/web/packages/tmap/index.html</a:t>
            </a:r>
          </a:p>
        </p:txBody>
      </p:sp>
      <p:sp>
        <p:nvSpPr>
          <p:cNvPr id="5" name="Freeform 22">
            <a:extLst>
              <a:ext uri="{FF2B5EF4-FFF2-40B4-BE49-F238E27FC236}">
                <a16:creationId xmlns:a16="http://schemas.microsoft.com/office/drawing/2014/main" id="{687AD3F9-4D30-A546-5278-09ADD2A9FB6D}"/>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6" name="Title 1">
            <a:extLst>
              <a:ext uri="{FF2B5EF4-FFF2-40B4-BE49-F238E27FC236}">
                <a16:creationId xmlns:a16="http://schemas.microsoft.com/office/drawing/2014/main" id="{BAD201DF-FB87-01E1-39D7-0829205B693D}"/>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References </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841721480"/>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FDF81-862A-4BA2-9AC9-2811E60467ED}"/>
              </a:ext>
            </a:extLst>
          </p:cNvPr>
          <p:cNvSpPr>
            <a:spLocks noGrp="1"/>
          </p:cNvSpPr>
          <p:nvPr>
            <p:ph idx="1"/>
          </p:nvPr>
        </p:nvSpPr>
        <p:spPr>
          <a:xfrm>
            <a:off x="2625891" y="2907221"/>
            <a:ext cx="6940217" cy="1043558"/>
          </a:xfrm>
          <a:ln w="38100">
            <a:solidFill>
              <a:schemeClr val="tx1"/>
            </a:solidFill>
          </a:ln>
        </p:spPr>
        <p:txBody>
          <a:bodyPr/>
          <a:lstStyle/>
          <a:p>
            <a:pPr marL="0" indent="0">
              <a:buNone/>
            </a:pPr>
            <a:r>
              <a:rPr lang="en-US" dirty="0">
                <a:latin typeface="+mj-lt"/>
              </a:rPr>
              <a:t>Personal Email : </a:t>
            </a:r>
            <a:r>
              <a:rPr lang="en-US" dirty="0">
                <a:latin typeface="+mj-lt"/>
                <a:hlinkClick r:id="rId2"/>
              </a:rPr>
              <a:t>amsyarafiq90@gmail.com</a:t>
            </a:r>
            <a:endParaRPr lang="en-MY" dirty="0">
              <a:latin typeface="+mj-lt"/>
            </a:endParaRPr>
          </a:p>
          <a:p>
            <a:pPr marL="0" indent="0">
              <a:buNone/>
            </a:pPr>
            <a:r>
              <a:rPr lang="en-MY" dirty="0">
                <a:latin typeface="+mj-lt"/>
              </a:rPr>
              <a:t>Student Email: </a:t>
            </a:r>
            <a:r>
              <a:rPr lang="en-MY" dirty="0">
                <a:latin typeface="+mj-lt"/>
                <a:hlinkClick r:id="rId3"/>
              </a:rPr>
              <a:t>afiqamsyar90@student.usm.my</a:t>
            </a:r>
            <a:endParaRPr lang="en-MY" dirty="0">
              <a:latin typeface="+mj-lt"/>
            </a:endParaRPr>
          </a:p>
          <a:p>
            <a:endParaRPr lang="en-MY" dirty="0">
              <a:latin typeface="+mj-lt"/>
            </a:endParaRPr>
          </a:p>
          <a:p>
            <a:pPr marL="457200" lvl="1" indent="0">
              <a:buNone/>
            </a:pPr>
            <a:endParaRPr lang="en-US" dirty="0">
              <a:latin typeface="+mj-lt"/>
            </a:endParaRPr>
          </a:p>
        </p:txBody>
      </p:sp>
      <p:pic>
        <p:nvPicPr>
          <p:cNvPr id="1026" name="Picture 2" descr="TB - Welcoming partnerships">
            <a:extLst>
              <a:ext uri="{FF2B5EF4-FFF2-40B4-BE49-F238E27FC236}">
                <a16:creationId xmlns:a16="http://schemas.microsoft.com/office/drawing/2014/main" id="{462EAB80-A8CA-6AB7-9695-50E2010B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01" y="4225466"/>
            <a:ext cx="5220929" cy="230394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reeform 22">
            <a:extLst>
              <a:ext uri="{FF2B5EF4-FFF2-40B4-BE49-F238E27FC236}">
                <a16:creationId xmlns:a16="http://schemas.microsoft.com/office/drawing/2014/main" id="{E0351CA4-37AB-58ED-4DF4-AD3E07D1B5C3}"/>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5"/>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CD48C454-2FD4-9B21-E30F-FB759661E6B9}"/>
              </a:ext>
            </a:extLst>
          </p:cNvPr>
          <p:cNvSpPr txBox="1">
            <a:spLocks/>
          </p:cNvSpPr>
          <p:nvPr/>
        </p:nvSpPr>
        <p:spPr>
          <a:xfrm>
            <a:off x="1086643"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effectLst>
                  <a:outerShdw blurRad="38100" dist="38100" dir="2700000" algn="tl">
                    <a:srgbClr val="000000">
                      <a:alpha val="43137"/>
                    </a:srgbClr>
                  </a:outerShdw>
                </a:effectLst>
                <a:latin typeface="Berlin Sans FB" panose="020E0602020502020306" pitchFamily="34" charset="0"/>
              </a:rPr>
              <a:t>Thank You </a:t>
            </a:r>
            <a:endParaRPr lang="en-MY" sz="4000" dirty="0">
              <a:effectLst>
                <a:outerShdw blurRad="38100" dist="38100" dir="2700000" algn="tl">
                  <a:srgbClr val="000000">
                    <a:alpha val="43137"/>
                  </a:srgbClr>
                </a:outerShdw>
              </a:effectLst>
              <a:latin typeface="Berlin Sans FB" panose="020E0602020502020306" pitchFamily="34" charset="0"/>
            </a:endParaRPr>
          </a:p>
        </p:txBody>
      </p:sp>
      <p:pic>
        <p:nvPicPr>
          <p:cNvPr id="8" name="Picture 7">
            <a:extLst>
              <a:ext uri="{FF2B5EF4-FFF2-40B4-BE49-F238E27FC236}">
                <a16:creationId xmlns:a16="http://schemas.microsoft.com/office/drawing/2014/main" id="{13CC7E25-E3AC-5D1E-59DE-5BCC129CEB39}"/>
              </a:ext>
            </a:extLst>
          </p:cNvPr>
          <p:cNvPicPr>
            <a:picLocks noChangeAspect="1"/>
          </p:cNvPicPr>
          <p:nvPr/>
        </p:nvPicPr>
        <p:blipFill>
          <a:blip r:embed="rId6"/>
          <a:stretch>
            <a:fillRect/>
          </a:stretch>
        </p:blipFill>
        <p:spPr>
          <a:xfrm>
            <a:off x="5169517" y="918504"/>
            <a:ext cx="1852964" cy="1851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2430983"/>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14:bounceEnd="50000">
                                          <p:cBhvr additive="base">
                                            <p:cTn id="7" dur="1000" fill="hold"/>
                                            <p:tgtEl>
                                              <p:spTgt spid="102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026"/>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ppt_x"/>
                                              </p:val>
                                            </p:tav>
                                            <p:tav tm="100000">
                                              <p:val>
                                                <p:strVal val="#ppt_x"/>
                                              </p:val>
                                            </p:tav>
                                          </p:tavLst>
                                        </p:anim>
                                        <p:anim calcmode="lin" valueType="num">
                                          <p:cBhvr additive="base">
                                            <p:cTn id="8" dur="1000" fill="hold"/>
                                            <p:tgtEl>
                                              <p:spTgt spid="1026"/>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ED0CB5-583F-F213-79B0-7F6F337F0B98}"/>
              </a:ext>
            </a:extLst>
          </p:cNvPr>
          <p:cNvSpPr>
            <a:spLocks noGrp="1"/>
          </p:cNvSpPr>
          <p:nvPr>
            <p:ph idx="1"/>
          </p:nvPr>
        </p:nvSpPr>
        <p:spPr>
          <a:xfrm>
            <a:off x="1086643" y="1304027"/>
            <a:ext cx="10018713" cy="4962216"/>
          </a:xfrm>
        </p:spPr>
        <p:txBody>
          <a:bodyPr>
            <a:normAutofit/>
          </a:bodyPr>
          <a:lstStyle/>
          <a:p>
            <a:pPr marL="0" indent="0" algn="just">
              <a:buNone/>
            </a:pPr>
            <a:r>
              <a:rPr lang="en-US" b="0" i="0" dirty="0">
                <a:solidFill>
                  <a:srgbClr val="000000"/>
                </a:solidFill>
                <a:effectLst/>
                <a:latin typeface="+mj-lt"/>
              </a:rPr>
              <a:t>Spatial epidemiology is the description and analysis of geographic variations in disease with respect to demographic, environmental, behavioral, socioeconomic, genetic, and infectious risk factors.</a:t>
            </a:r>
          </a:p>
          <a:p>
            <a:pPr marL="0" indent="0" algn="just">
              <a:buNone/>
            </a:pPr>
            <a:endParaRPr lang="en-US" b="0" i="0" dirty="0">
              <a:solidFill>
                <a:srgbClr val="000000"/>
              </a:solidFill>
              <a:effectLst/>
              <a:latin typeface="+mj-lt"/>
            </a:endParaRPr>
          </a:p>
          <a:p>
            <a:pPr marL="0" indent="0" algn="just">
              <a:buNone/>
            </a:pPr>
            <a:r>
              <a:rPr lang="en-US" dirty="0">
                <a:solidFill>
                  <a:srgbClr val="000000"/>
                </a:solidFill>
                <a:latin typeface="+mj-lt"/>
              </a:rPr>
              <a:t>G</a:t>
            </a:r>
            <a:r>
              <a:rPr lang="en-US" b="0" i="0" dirty="0">
                <a:solidFill>
                  <a:srgbClr val="000000"/>
                </a:solidFill>
                <a:effectLst/>
                <a:latin typeface="+mj-lt"/>
              </a:rPr>
              <a:t>eographic analyses dating back to the 1800s when maps of disease rates in different countries began to emerge to characterize the spread and possible causes of outbreaks of infectious diseases such as yellow fever and cholera </a:t>
            </a:r>
          </a:p>
          <a:p>
            <a:pPr marL="0" indent="0" algn="just">
              <a:buNone/>
            </a:pPr>
            <a:endParaRPr lang="en-US" b="0" i="0" dirty="0">
              <a:solidFill>
                <a:srgbClr val="000000"/>
              </a:solidFill>
              <a:effectLst/>
              <a:latin typeface="+mj-lt"/>
            </a:endParaRPr>
          </a:p>
          <a:p>
            <a:pPr marL="0" indent="0" algn="just">
              <a:buNone/>
            </a:pPr>
            <a:r>
              <a:rPr lang="en-US" dirty="0">
                <a:solidFill>
                  <a:srgbClr val="000000"/>
                </a:solidFill>
                <a:latin typeface="+mj-lt"/>
              </a:rPr>
              <a:t>Data set can be georeferenced by adding 2 columns that give x-coordinates and y-coordinates.</a:t>
            </a:r>
            <a:endParaRPr lang="en-MY" dirty="0">
              <a:latin typeface="+mj-lt"/>
            </a:endParaRPr>
          </a:p>
        </p:txBody>
      </p:sp>
      <p:sp>
        <p:nvSpPr>
          <p:cNvPr id="5" name="Freeform 22">
            <a:extLst>
              <a:ext uri="{FF2B5EF4-FFF2-40B4-BE49-F238E27FC236}">
                <a16:creationId xmlns:a16="http://schemas.microsoft.com/office/drawing/2014/main" id="{F1D762BB-44D7-215C-F7B9-8C972437E6D1}"/>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2"/>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E040D647-353F-ECD6-B876-EA8CE67960A1}"/>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Spatial Epidemiology</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612062957"/>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2AD61-94A6-BCFA-0B92-94127C85ADA8}"/>
              </a:ext>
            </a:extLst>
          </p:cNvPr>
          <p:cNvSpPr>
            <a:spLocks noGrp="1"/>
          </p:cNvSpPr>
          <p:nvPr>
            <p:ph idx="1"/>
          </p:nvPr>
        </p:nvSpPr>
        <p:spPr>
          <a:xfrm>
            <a:off x="418377" y="1968716"/>
            <a:ext cx="3826364" cy="2947697"/>
          </a:xfrm>
        </p:spPr>
        <p:txBody>
          <a:bodyPr>
            <a:normAutofit lnSpcReduction="10000"/>
          </a:bodyPr>
          <a:lstStyle/>
          <a:p>
            <a:pPr marL="0" indent="0">
              <a:buNone/>
            </a:pPr>
            <a:r>
              <a:rPr lang="en-US" b="1" dirty="0">
                <a:latin typeface="+mj-lt"/>
              </a:rPr>
              <a:t>Typical entities in GIS:</a:t>
            </a:r>
          </a:p>
          <a:p>
            <a:pPr marL="0" indent="0">
              <a:buNone/>
            </a:pPr>
            <a:endParaRPr lang="en-US" dirty="0">
              <a:latin typeface="+mj-lt"/>
            </a:endParaRPr>
          </a:p>
          <a:p>
            <a:pPr marL="457200" indent="-457200">
              <a:buAutoNum type="arabicPeriod"/>
            </a:pPr>
            <a:r>
              <a:rPr lang="en-US" dirty="0">
                <a:latin typeface="+mj-lt"/>
              </a:rPr>
              <a:t>Points</a:t>
            </a:r>
          </a:p>
          <a:p>
            <a:pPr marL="457200" indent="-457200">
              <a:buAutoNum type="arabicPeriod"/>
            </a:pPr>
            <a:r>
              <a:rPr lang="en-US" dirty="0">
                <a:latin typeface="+mj-lt"/>
              </a:rPr>
              <a:t>Lines</a:t>
            </a:r>
          </a:p>
          <a:p>
            <a:pPr marL="457200" indent="-457200">
              <a:buAutoNum type="arabicPeriod"/>
            </a:pPr>
            <a:r>
              <a:rPr lang="en-US" dirty="0">
                <a:latin typeface="+mj-lt"/>
              </a:rPr>
              <a:t>Polygons / area</a:t>
            </a:r>
          </a:p>
          <a:p>
            <a:pPr marL="457200" indent="-457200">
              <a:buAutoNum type="arabicPeriod"/>
            </a:pPr>
            <a:r>
              <a:rPr lang="en-US" dirty="0">
                <a:latin typeface="+mj-lt"/>
              </a:rPr>
              <a:t>Volume</a:t>
            </a:r>
          </a:p>
          <a:p>
            <a:pPr marL="457200" indent="-457200">
              <a:buAutoNum type="arabicPeriod"/>
            </a:pPr>
            <a:endParaRPr lang="en-MY" dirty="0">
              <a:latin typeface="+mj-lt"/>
            </a:endParaRPr>
          </a:p>
        </p:txBody>
      </p:sp>
      <p:pic>
        <p:nvPicPr>
          <p:cNvPr id="5" name="Picture 4">
            <a:extLst>
              <a:ext uri="{FF2B5EF4-FFF2-40B4-BE49-F238E27FC236}">
                <a16:creationId xmlns:a16="http://schemas.microsoft.com/office/drawing/2014/main" id="{BFB15D4E-B080-DF86-EC48-1EFB4E533863}"/>
              </a:ext>
            </a:extLst>
          </p:cNvPr>
          <p:cNvPicPr>
            <a:picLocks noChangeAspect="1"/>
          </p:cNvPicPr>
          <p:nvPr/>
        </p:nvPicPr>
        <p:blipFill>
          <a:blip r:embed="rId2"/>
          <a:stretch>
            <a:fillRect/>
          </a:stretch>
        </p:blipFill>
        <p:spPr>
          <a:xfrm>
            <a:off x="4620769" y="1968716"/>
            <a:ext cx="6340389" cy="3375953"/>
          </a:xfrm>
          <a:prstGeom prst="rect">
            <a:avLst/>
          </a:prstGeom>
          <a:effectLst>
            <a:outerShdw blurRad="63500" sx="102000" sy="102000" algn="ctr" rotWithShape="0">
              <a:prstClr val="black">
                <a:alpha val="40000"/>
              </a:prstClr>
            </a:outerShdw>
          </a:effectLst>
        </p:spPr>
      </p:pic>
      <p:sp>
        <p:nvSpPr>
          <p:cNvPr id="6" name="Freeform 22">
            <a:extLst>
              <a:ext uri="{FF2B5EF4-FFF2-40B4-BE49-F238E27FC236}">
                <a16:creationId xmlns:a16="http://schemas.microsoft.com/office/drawing/2014/main" id="{673E40DF-C826-4529-474A-421980EEDB0A}"/>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22082C8A-7A7E-FC3D-EB6C-8D04E9C4D07D}"/>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Spatial Data</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2249210452"/>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37980F-522B-FC9E-1D4F-19E9B7FC7E5B}"/>
              </a:ext>
            </a:extLst>
          </p:cNvPr>
          <p:cNvPicPr>
            <a:picLocks noChangeAspect="1"/>
          </p:cNvPicPr>
          <p:nvPr/>
        </p:nvPicPr>
        <p:blipFill>
          <a:blip r:embed="rId2"/>
          <a:stretch>
            <a:fillRect/>
          </a:stretch>
        </p:blipFill>
        <p:spPr>
          <a:xfrm>
            <a:off x="2568944" y="1363801"/>
            <a:ext cx="7054111" cy="4130398"/>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0D2C5F3B-6192-AE0A-076E-10432AA5E29C}"/>
              </a:ext>
            </a:extLst>
          </p:cNvPr>
          <p:cNvSpPr txBox="1">
            <a:spLocks/>
          </p:cNvSpPr>
          <p:nvPr/>
        </p:nvSpPr>
        <p:spPr>
          <a:xfrm>
            <a:off x="2483600" y="5635348"/>
            <a:ext cx="7224798" cy="712513"/>
          </a:xfrm>
          <a:prstGeom prst="rect">
            <a:avLst/>
          </a:prstGeom>
          <a:ln>
            <a:noFill/>
          </a:ln>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i="1" dirty="0"/>
              <a:t>https://gistbok.ucgis.org/bok-topics/map-projections</a:t>
            </a:r>
            <a:endParaRPr lang="en-MY" sz="2000" i="1" dirty="0"/>
          </a:p>
        </p:txBody>
      </p:sp>
      <p:sp>
        <p:nvSpPr>
          <p:cNvPr id="4" name="Freeform 22">
            <a:extLst>
              <a:ext uri="{FF2B5EF4-FFF2-40B4-BE49-F238E27FC236}">
                <a16:creationId xmlns:a16="http://schemas.microsoft.com/office/drawing/2014/main" id="{EA47D079-0623-C8AB-A8AB-F32176C9CE6C}"/>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3"/>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7" name="Title 1">
            <a:extLst>
              <a:ext uri="{FF2B5EF4-FFF2-40B4-BE49-F238E27FC236}">
                <a16:creationId xmlns:a16="http://schemas.microsoft.com/office/drawing/2014/main" id="{195B3ED0-A520-F369-09F7-1B072A4A43E2}"/>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Map Projections</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1684680608"/>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5159-142E-F209-4C36-4859C25C1580}"/>
              </a:ext>
            </a:extLst>
          </p:cNvPr>
          <p:cNvSpPr>
            <a:spLocks noGrp="1"/>
          </p:cNvSpPr>
          <p:nvPr>
            <p:ph idx="1"/>
          </p:nvPr>
        </p:nvSpPr>
        <p:spPr>
          <a:xfrm>
            <a:off x="500514" y="1911095"/>
            <a:ext cx="3839839" cy="2228091"/>
          </a:xfrm>
        </p:spPr>
        <p:txBody>
          <a:bodyPr>
            <a:normAutofit/>
          </a:bodyPr>
          <a:lstStyle/>
          <a:p>
            <a:pPr marL="0" indent="0">
              <a:buNone/>
            </a:pPr>
            <a:r>
              <a:rPr lang="en-US" b="1" dirty="0">
                <a:latin typeface="+mj-lt"/>
              </a:rPr>
              <a:t>Coordinate System:</a:t>
            </a:r>
          </a:p>
          <a:p>
            <a:pPr>
              <a:buFont typeface="Symbol" panose="05050102010706020507" pitchFamily="18" charset="2"/>
              <a:buChar char="-"/>
            </a:pPr>
            <a:r>
              <a:rPr lang="en-US" dirty="0">
                <a:latin typeface="+mj-lt"/>
              </a:rPr>
              <a:t>Geographical </a:t>
            </a:r>
            <a:endParaRPr lang="en-MY" dirty="0">
              <a:latin typeface="+mj-lt"/>
            </a:endParaRPr>
          </a:p>
          <a:p>
            <a:pPr>
              <a:buFont typeface="Symbol" panose="05050102010706020507" pitchFamily="18" charset="2"/>
              <a:buChar char="-"/>
            </a:pPr>
            <a:r>
              <a:rPr lang="en-MY" dirty="0">
                <a:latin typeface="+mj-lt"/>
              </a:rPr>
              <a:t>Projections</a:t>
            </a:r>
          </a:p>
          <a:p>
            <a:pPr marL="0" indent="0">
              <a:buNone/>
            </a:pPr>
            <a:endParaRPr lang="en-US" dirty="0">
              <a:latin typeface="+mj-lt"/>
            </a:endParaRPr>
          </a:p>
        </p:txBody>
      </p:sp>
      <p:pic>
        <p:nvPicPr>
          <p:cNvPr id="5" name="Picture 4">
            <a:extLst>
              <a:ext uri="{FF2B5EF4-FFF2-40B4-BE49-F238E27FC236}">
                <a16:creationId xmlns:a16="http://schemas.microsoft.com/office/drawing/2014/main" id="{6D5DFA6D-6657-80BD-47F4-AC82A60D138A}"/>
              </a:ext>
            </a:extLst>
          </p:cNvPr>
          <p:cNvPicPr>
            <a:picLocks noChangeAspect="1"/>
          </p:cNvPicPr>
          <p:nvPr/>
        </p:nvPicPr>
        <p:blipFill>
          <a:blip r:embed="rId3"/>
          <a:stretch>
            <a:fillRect/>
          </a:stretch>
        </p:blipFill>
        <p:spPr>
          <a:xfrm>
            <a:off x="4864143" y="1721972"/>
            <a:ext cx="6111770" cy="3414056"/>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99258D42-0947-412B-8F73-9CEAEF0131C5}"/>
              </a:ext>
            </a:extLst>
          </p:cNvPr>
          <p:cNvSpPr txBox="1">
            <a:spLocks/>
          </p:cNvSpPr>
          <p:nvPr/>
        </p:nvSpPr>
        <p:spPr>
          <a:xfrm>
            <a:off x="5683767" y="5275928"/>
            <a:ext cx="4472521" cy="531799"/>
          </a:xfrm>
          <a:prstGeom prst="rect">
            <a:avLst/>
          </a:prstGeom>
          <a:ln>
            <a:noFill/>
          </a:ln>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i="1" dirty="0"/>
              <a:t>Source : ESRI</a:t>
            </a:r>
            <a:endParaRPr lang="en-MY" sz="2000" i="1" dirty="0"/>
          </a:p>
        </p:txBody>
      </p:sp>
      <p:sp>
        <p:nvSpPr>
          <p:cNvPr id="7" name="Freeform 22">
            <a:extLst>
              <a:ext uri="{FF2B5EF4-FFF2-40B4-BE49-F238E27FC236}">
                <a16:creationId xmlns:a16="http://schemas.microsoft.com/office/drawing/2014/main" id="{350DB111-E3FB-1633-FA6D-39C83EF18D98}"/>
              </a:ext>
            </a:extLst>
          </p:cNvPr>
          <p:cNvSpPr/>
          <p:nvPr/>
        </p:nvSpPr>
        <p:spPr>
          <a:xfrm>
            <a:off x="10715860" y="131208"/>
            <a:ext cx="1246164" cy="914961"/>
          </a:xfrm>
          <a:custGeom>
            <a:avLst/>
            <a:gdLst/>
            <a:ahLst/>
            <a:cxnLst/>
            <a:rect l="l" t="t" r="r" b="b"/>
            <a:pathLst>
              <a:path w="1246164" h="914961">
                <a:moveTo>
                  <a:pt x="0" y="0"/>
                </a:moveTo>
                <a:lnTo>
                  <a:pt x="1246163" y="0"/>
                </a:lnTo>
                <a:lnTo>
                  <a:pt x="1246163" y="914961"/>
                </a:lnTo>
                <a:lnTo>
                  <a:pt x="0" y="914961"/>
                </a:lnTo>
                <a:lnTo>
                  <a:pt x="0" y="0"/>
                </a:lnTo>
                <a:close/>
              </a:path>
            </a:pathLst>
          </a:custGeom>
          <a:blipFill>
            <a:blip r:embed="rId4"/>
            <a:stretch>
              <a:fillRect t="-18099" b="-18099"/>
            </a:stretch>
          </a:blipFill>
          <a:effectLst>
            <a:outerShdw blurRad="63500" sx="102000" sy="102000" algn="ctr" rotWithShape="0">
              <a:prstClr val="black">
                <a:alpha val="40000"/>
              </a:prstClr>
            </a:outerShdw>
          </a:effectLst>
        </p:spPr>
        <p:txBody>
          <a:bodyPr/>
          <a:lstStyle/>
          <a:p>
            <a:endParaRPr lang="en-MY"/>
          </a:p>
        </p:txBody>
      </p:sp>
      <p:sp>
        <p:nvSpPr>
          <p:cNvPr id="8" name="Title 1">
            <a:extLst>
              <a:ext uri="{FF2B5EF4-FFF2-40B4-BE49-F238E27FC236}">
                <a16:creationId xmlns:a16="http://schemas.microsoft.com/office/drawing/2014/main" id="{4AEF2766-1FB7-E6EA-E7D6-D4ADBC44F9E1}"/>
              </a:ext>
            </a:extLst>
          </p:cNvPr>
          <p:cNvSpPr txBox="1">
            <a:spLocks/>
          </p:cNvSpPr>
          <p:nvPr/>
        </p:nvSpPr>
        <p:spPr>
          <a:xfrm>
            <a:off x="229976" y="131208"/>
            <a:ext cx="10018713" cy="919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latin typeface="Berlin Sans FB" panose="020E0602020502020306" pitchFamily="34" charset="0"/>
              </a:rPr>
              <a:t>Coordinate Reference System (CRS)</a:t>
            </a:r>
            <a:endParaRPr lang="en-MY" sz="40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3388901211"/>
      </p:ext>
    </p:extLst>
  </p:cSld>
  <p:clrMapOvr>
    <a:masterClrMapping/>
  </p:clrMapOvr>
  <p:transition spd="med">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1313</TotalTime>
  <Words>1500</Words>
  <Application>Microsoft Office PowerPoint</Application>
  <PresentationFormat>Widescreen</PresentationFormat>
  <Paragraphs>205</Paragraphs>
  <Slides>53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Bahnschrift</vt:lpstr>
      <vt:lpstr>Berlin Sans FB</vt:lpstr>
      <vt:lpstr>Bernard MT Condensed</vt:lpstr>
      <vt:lpstr>Calibri</vt:lpstr>
      <vt:lpstr>Calibri Light</vt:lpstr>
      <vt:lpstr>Symbol</vt:lpstr>
      <vt:lpstr>Office Theme</vt:lpstr>
      <vt:lpstr>PowerPoint Presentation</vt:lpstr>
      <vt:lpstr>Crafting Map in Communicable Disease  Using tmap R Package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 Packages</vt:lpstr>
      <vt:lpstr>Data Conversion to sf objects</vt:lpstr>
      <vt:lpstr>sf  Objects</vt:lpstr>
      <vt:lpstr>Plot the case</vt:lpstr>
      <vt:lpstr>Load the base map</vt:lpstr>
      <vt:lpstr>Visualize on the base map</vt:lpstr>
      <vt:lpstr>Specify the location </vt:lpstr>
      <vt:lpstr>Visualize Categorical Data</vt:lpstr>
      <vt:lpstr>tmap for Thematic Map</vt:lpstr>
      <vt:lpstr>PowerPoint Presentation</vt:lpstr>
      <vt:lpstr>tmap for Thematic Map</vt:lpstr>
      <vt:lpstr>Interactive Thematic Map</vt:lpstr>
      <vt:lpstr>tmap for serial events</vt:lpstr>
      <vt:lpstr>Small multiple maps</vt:lpstr>
      <vt:lpstr>Compute Spatial Autocorrelation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Map in Communicable Disease Using tmap R Package</dc:title>
  <dc:creator>ACER USER</dc:creator>
  <cp:lastModifiedBy>ACER USER</cp:lastModifiedBy>
  <cp:revision>14</cp:revision>
  <dcterms:created xsi:type="dcterms:W3CDTF">2023-09-21T02:20:57Z</dcterms:created>
  <dcterms:modified xsi:type="dcterms:W3CDTF">2023-10-26T12:54:43Z</dcterms:modified>
</cp:coreProperties>
</file>